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1B542-BA86-4D6C-970C-767CDC21BC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227C5-C6DA-408A-B5BB-04BC418B55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733716" y="134239"/>
            <a:ext cx="8439620" cy="6616389"/>
            <a:chOff x="1113260" y="105938"/>
            <a:chExt cx="8439620" cy="6616389"/>
          </a:xfrm>
        </p:grpSpPr>
        <p:sp>
          <p:nvSpPr>
            <p:cNvPr id="4" name="椭圆 3"/>
            <p:cNvSpPr/>
            <p:nvPr/>
          </p:nvSpPr>
          <p:spPr>
            <a:xfrm>
              <a:off x="1113260" y="758284"/>
              <a:ext cx="3523785" cy="12600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线上申请</a:t>
              </a:r>
              <a:endParaRPr lang="en-US" altLang="zh-CN" dirty="0" smtClean="0"/>
            </a:p>
            <a:p>
              <a:pPr algn="ctr"/>
              <a:r>
                <a:rPr lang="zh-CN" altLang="en-US" dirty="0" smtClean="0"/>
                <a:t>平安福师大微信公众号</a:t>
              </a:r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6898890" y="105938"/>
              <a:ext cx="2653990" cy="13046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CN" dirty="0" smtClean="0"/>
                <a:t>1</a:t>
              </a:r>
              <a:r>
                <a:rPr lang="zh-CN" altLang="en-US" dirty="0" smtClean="0"/>
                <a:t>、行驶证原件照片  </a:t>
              </a:r>
              <a:endParaRPr lang="en-US" altLang="zh-CN" dirty="0" smtClean="0"/>
            </a:p>
            <a:p>
              <a:r>
                <a:rPr lang="en-US" altLang="zh-CN" dirty="0" smtClean="0"/>
                <a:t>2</a:t>
              </a:r>
              <a:r>
                <a:rPr lang="zh-CN" altLang="en-US" dirty="0" smtClean="0"/>
                <a:t>、整车照片（含车牌号）</a:t>
              </a:r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6898890" y="1665248"/>
              <a:ext cx="2653990" cy="13046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CN" dirty="0" smtClean="0"/>
                <a:t>1</a:t>
              </a:r>
              <a:r>
                <a:rPr lang="zh-CN" altLang="en-US" dirty="0" smtClean="0"/>
                <a:t>、行驶证</a:t>
              </a:r>
              <a:r>
                <a:rPr lang="zh-CN" altLang="en-US" dirty="0" smtClean="0">
                  <a:sym typeface="+mn-ea"/>
                </a:rPr>
                <a:t>原件照片</a:t>
              </a:r>
              <a:endParaRPr lang="en-US" altLang="zh-CN" dirty="0" smtClean="0"/>
            </a:p>
            <a:p>
              <a:r>
                <a:rPr lang="en-US" altLang="zh-CN" dirty="0" smtClean="0"/>
                <a:t>2</a:t>
              </a:r>
              <a:r>
                <a:rPr lang="zh-CN" altLang="en-US" dirty="0" smtClean="0"/>
                <a:t>、整车照片（含车牌号）</a:t>
              </a:r>
              <a:endParaRPr lang="en-US" altLang="zh-CN" dirty="0" smtClean="0"/>
            </a:p>
            <a:p>
              <a:r>
                <a:rPr lang="en-US" altLang="zh-CN" dirty="0" smtClean="0"/>
                <a:t>3</a:t>
              </a:r>
              <a:r>
                <a:rPr lang="zh-CN" altLang="en-US" dirty="0" smtClean="0"/>
                <a:t>、车辆来源合法承诺书拍照</a:t>
              </a:r>
              <a:endParaRPr lang="zh-CN" altLang="en-US" dirty="0"/>
            </a:p>
          </p:txBody>
        </p:sp>
        <p:sp>
          <p:nvSpPr>
            <p:cNvPr id="7" name="椭圆 6"/>
            <p:cNvSpPr/>
            <p:nvPr/>
          </p:nvSpPr>
          <p:spPr>
            <a:xfrm>
              <a:off x="1113261" y="2651205"/>
              <a:ext cx="3523785" cy="12600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线上申请</a:t>
              </a:r>
              <a:endParaRPr lang="en-US" altLang="zh-CN" dirty="0" smtClean="0"/>
            </a:p>
            <a:p>
              <a:pPr algn="ctr"/>
              <a:r>
                <a:rPr lang="zh-CN" altLang="en-US" dirty="0"/>
                <a:t>保卫处</a:t>
              </a:r>
              <a:endParaRPr lang="zh-CN" altLang="en-US" dirty="0"/>
            </a:p>
          </p:txBody>
        </p:sp>
        <p:sp>
          <p:nvSpPr>
            <p:cNvPr id="8" name="椭圆 7"/>
            <p:cNvSpPr/>
            <p:nvPr/>
          </p:nvSpPr>
          <p:spPr>
            <a:xfrm>
              <a:off x="1113262" y="4653777"/>
              <a:ext cx="3523785" cy="12600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/>
                <a:t>现场</a:t>
              </a:r>
              <a:r>
                <a:rPr lang="zh-CN" altLang="en-US" dirty="0" smtClean="0"/>
                <a:t>办理（另行通知）</a:t>
              </a:r>
              <a:endParaRPr lang="en-US" altLang="zh-CN" dirty="0"/>
            </a:p>
            <a:p>
              <a:pPr algn="ctr"/>
              <a:r>
                <a:rPr lang="zh-CN" altLang="en-US" smtClean="0"/>
                <a:t>仓</a:t>
              </a:r>
              <a:r>
                <a:rPr lang="zh-CN" altLang="en-US" dirty="0" smtClean="0"/>
                <a:t>山：</a:t>
              </a:r>
              <a:endParaRPr lang="en-US" altLang="zh-CN" dirty="0" smtClean="0"/>
            </a:p>
            <a:p>
              <a:pPr algn="ctr"/>
              <a:r>
                <a:rPr lang="zh-CN" altLang="en-US" dirty="0" smtClean="0"/>
                <a:t>旗山：</a:t>
              </a:r>
              <a:endParaRPr lang="zh-CN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6898890" y="3979128"/>
              <a:ext cx="2653990" cy="13046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CN" dirty="0" smtClean="0"/>
                <a:t>1</a:t>
              </a:r>
              <a:r>
                <a:rPr lang="zh-CN" altLang="en-US" dirty="0" smtClean="0"/>
                <a:t>、身份证     </a:t>
              </a:r>
              <a:endParaRPr lang="en-US" altLang="zh-CN" dirty="0"/>
            </a:p>
            <a:p>
              <a:r>
                <a:rPr lang="en-US" altLang="zh-CN" dirty="0" smtClean="0"/>
                <a:t>2</a:t>
              </a:r>
              <a:r>
                <a:rPr lang="zh-CN" altLang="en-US" dirty="0" smtClean="0"/>
                <a:t>、教师在或者学生证</a:t>
              </a:r>
              <a:endParaRPr lang="zh-CN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6898890" y="5417635"/>
              <a:ext cx="2653990" cy="13046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CN" dirty="0" smtClean="0"/>
                <a:t>1</a:t>
              </a:r>
              <a:r>
                <a:rPr lang="zh-CN" altLang="en-US" dirty="0" smtClean="0"/>
                <a:t>、身份证</a:t>
              </a:r>
              <a:endParaRPr lang="en-US" altLang="zh-CN" dirty="0" smtClean="0"/>
            </a:p>
            <a:p>
              <a:r>
                <a:rPr lang="en-US" altLang="zh-CN" dirty="0" smtClean="0"/>
                <a:t>2</a:t>
              </a:r>
              <a:r>
                <a:rPr lang="zh-CN" altLang="en-US" dirty="0" smtClean="0"/>
                <a:t>、教师证或</a:t>
              </a:r>
              <a:r>
                <a:rPr lang="zh-CN" altLang="en-US" dirty="0" smtClean="0"/>
                <a:t>学生证</a:t>
              </a:r>
              <a:endParaRPr lang="en-US" altLang="zh-CN" dirty="0" smtClean="0"/>
            </a:p>
            <a:p>
              <a:r>
                <a:rPr lang="en-US" altLang="zh-CN" dirty="0" smtClean="0"/>
                <a:t>3</a:t>
              </a:r>
              <a:r>
                <a:rPr lang="zh-CN" altLang="en-US" dirty="0" smtClean="0"/>
                <a:t>、</a:t>
              </a:r>
              <a:r>
                <a:rPr lang="zh-CN" altLang="en-US" dirty="0" smtClean="0">
                  <a:sym typeface="+mn-ea"/>
                </a:rPr>
                <a:t>车辆来源合法承诺书原件</a:t>
              </a:r>
              <a:endParaRPr lang="zh-CN" altLang="en-US" dirty="0"/>
            </a:p>
          </p:txBody>
        </p:sp>
        <p:sp>
          <p:nvSpPr>
            <p:cNvPr id="11" name="下箭头 10"/>
            <p:cNvSpPr/>
            <p:nvPr/>
          </p:nvSpPr>
          <p:spPr>
            <a:xfrm>
              <a:off x="2720898" y="2141034"/>
              <a:ext cx="323385" cy="401444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下箭头 11"/>
            <p:cNvSpPr/>
            <p:nvPr/>
          </p:nvSpPr>
          <p:spPr>
            <a:xfrm>
              <a:off x="2709747" y="4092963"/>
              <a:ext cx="323385" cy="401444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549697" y="635621"/>
              <a:ext cx="2252548" cy="1720075"/>
              <a:chOff x="4549697" y="635621"/>
              <a:chExt cx="2252548" cy="1720075"/>
            </a:xfrm>
          </p:grpSpPr>
          <p:sp>
            <p:nvSpPr>
              <p:cNvPr id="13" name="圆角右箭头 12"/>
              <p:cNvSpPr/>
              <p:nvPr/>
            </p:nvSpPr>
            <p:spPr>
              <a:xfrm>
                <a:off x="4549698" y="635621"/>
                <a:ext cx="2252547" cy="490653"/>
              </a:xfrm>
              <a:prstGeom prst="bent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右箭头 15"/>
              <p:cNvSpPr/>
              <p:nvPr/>
            </p:nvSpPr>
            <p:spPr>
              <a:xfrm flipV="1">
                <a:off x="4549697" y="1873404"/>
                <a:ext cx="2252547" cy="482292"/>
              </a:xfrm>
              <a:prstGeom prst="bent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5396479" y="904697"/>
                <a:ext cx="640080" cy="3683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本人</a:t>
                </a:r>
                <a:endParaRPr lang="zh-CN" altLang="en-US" dirty="0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5329386" y="1745218"/>
                <a:ext cx="868680" cy="3683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非本人</a:t>
                </a:r>
                <a:endParaRPr lang="zh-CN" altLang="en-US" dirty="0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4549697" y="4423782"/>
              <a:ext cx="2252548" cy="1720075"/>
              <a:chOff x="4549697" y="635621"/>
              <a:chExt cx="2252548" cy="1720075"/>
            </a:xfrm>
          </p:grpSpPr>
          <p:sp>
            <p:nvSpPr>
              <p:cNvPr id="21" name="圆角右箭头 20"/>
              <p:cNvSpPr/>
              <p:nvPr/>
            </p:nvSpPr>
            <p:spPr>
              <a:xfrm>
                <a:off x="4549698" y="635621"/>
                <a:ext cx="2252547" cy="490653"/>
              </a:xfrm>
              <a:prstGeom prst="bent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圆角右箭头 21"/>
              <p:cNvSpPr/>
              <p:nvPr/>
            </p:nvSpPr>
            <p:spPr>
              <a:xfrm flipV="1">
                <a:off x="4549697" y="1873404"/>
                <a:ext cx="2252547" cy="482292"/>
              </a:xfrm>
              <a:prstGeom prst="bentArrow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5396479" y="904697"/>
                <a:ext cx="640080" cy="3683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本人</a:t>
                </a:r>
                <a:endParaRPr lang="zh-CN" altLang="en-US" dirty="0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5329386" y="1745218"/>
                <a:ext cx="868680" cy="3683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非本人</a:t>
                </a:r>
                <a:endParaRPr lang="zh-CN" altLang="en-US" dirty="0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776860" y="921423"/>
            <a:ext cx="738664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600" dirty="0" smtClean="0"/>
              <a:t>电动车通行码申办流程</a:t>
            </a:r>
            <a:endParaRPr lang="zh-CN" altLang="en-US" sz="3600" dirty="0"/>
          </a:p>
        </p:txBody>
      </p:sp>
      <p:sp>
        <p:nvSpPr>
          <p:cNvPr id="14" name="文本框 13"/>
          <p:cNvSpPr txBox="1"/>
          <p:nvPr/>
        </p:nvSpPr>
        <p:spPr>
          <a:xfrm>
            <a:off x="617220" y="307975"/>
            <a:ext cx="1421765" cy="4781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附件</a:t>
            </a:r>
            <a:r>
              <a:rPr lang="en-US" altLang="zh-CN"/>
              <a:t>1</a:t>
            </a:r>
            <a:r>
              <a:rPr lang="zh-CN" altLang="en-US"/>
              <a:t>：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7466330" y="35788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5de1eac2-49f3-407c-920d-2e862d8de03d"/>
  <p:tag name="COMMONDATA" val="eyJoZGlkIjoiMjc2ZWU5ZGRlNmNmZTZiMDgwYzY1YjBlNDk3ZjVlMD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WPS 演示</Application>
  <PresentationFormat>宽屏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等线</vt:lpstr>
      <vt:lpstr>微软雅黑</vt:lpstr>
      <vt:lpstr>Arial Unicode MS</vt:lpstr>
      <vt:lpstr>等线 Light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LCL</dc:creator>
  <cp:lastModifiedBy>Administrator</cp:lastModifiedBy>
  <cp:revision>10</cp:revision>
  <dcterms:created xsi:type="dcterms:W3CDTF">2023-04-27T06:46:00Z</dcterms:created>
  <dcterms:modified xsi:type="dcterms:W3CDTF">2023-05-12T08:33:47Z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5D47725F189F40C6ACC3B30B5AE5CB3B_12</vt:lpwstr>
  </property>
  <property fmtid="{D5CDD505-2E9C-101B-9397-08002B2CF9AE}" pid="3" name="KSOProductBuildVer">
    <vt:lpwstr>2052-11.1.0.14309</vt:lpwstr>
  </property>
</Properties>
</file>