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0"/>
  </p:notesMasterIdLst>
  <p:sldIdLst>
    <p:sldId id="257" r:id="rId2"/>
    <p:sldId id="270" r:id="rId3"/>
    <p:sldId id="265" r:id="rId4"/>
    <p:sldId id="271" r:id="rId5"/>
    <p:sldId id="273" r:id="rId6"/>
    <p:sldId id="275" r:id="rId7"/>
    <p:sldId id="276" r:id="rId8"/>
    <p:sldId id="277" r:id="rId9"/>
    <p:sldId id="280" r:id="rId10"/>
    <p:sldId id="296" r:id="rId11"/>
    <p:sldId id="297" r:id="rId12"/>
    <p:sldId id="298" r:id="rId13"/>
    <p:sldId id="299" r:id="rId14"/>
    <p:sldId id="300" r:id="rId15"/>
    <p:sldId id="290" r:id="rId16"/>
    <p:sldId id="292" r:id="rId17"/>
    <p:sldId id="295" r:id="rId18"/>
    <p:sldId id="293" r:id="rId19"/>
  </p:sldIdLst>
  <p:sldSz cx="9144000" cy="6858000" type="screen4x3"/>
  <p:notesSz cx="6858000" cy="9144000"/>
  <p:defaultTextStyle>
    <a:defPPr>
      <a:defRPr lang="zh-CN"/>
    </a:defPPr>
    <a:lvl1pPr marL="0" lvl="0"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楷体_GB2312" panose="02010609030101010101" pitchFamily="49"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楷体_GB2312" panose="02010609030101010101" pitchFamily="49"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楷体_GB2312" panose="02010609030101010101" pitchFamily="49"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楷体_GB2312" panose="02010609030101010101" pitchFamily="49"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楷体_GB2312" panose="02010609030101010101" pitchFamily="49"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楷体_GB2312" panose="02010609030101010101" pitchFamily="49"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楷体_GB2312" panose="02010609030101010101" pitchFamily="49"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楷体_GB2312" panose="02010609030101010101" pitchFamily="49"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楷体_GB2312" panose="02010609030101010101" pitchFamily="49"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71F13"/>
    <a:srgbClr val="3B7CFF"/>
    <a:srgbClr val="CC0000"/>
    <a:srgbClr val="981015"/>
    <a:srgbClr val="951015"/>
    <a:srgbClr val="663300"/>
    <a:srgbClr val="0099FF"/>
    <a:srgbClr val="660066"/>
    <a:srgbClr val="009900"/>
    <a:srgbClr val="FF50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无样式，无网格">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38"/>
    <p:restoredTop sz="94609"/>
  </p:normalViewPr>
  <p:slideViewPr>
    <p:cSldViewPr showGuides="1">
      <p:cViewPr varScale="1">
        <p:scale>
          <a:sx n="108" d="100"/>
          <a:sy n="108" d="100"/>
        </p:scale>
        <p:origin x="-1704" y="-84"/>
      </p:cViewPr>
      <p:guideLst>
        <p:guide orient="horz" pos="2333"/>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48783"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1048784"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t>2019/6/5</a:t>
            </a:fld>
            <a:endParaRPr lang="zh-CN" altLang="en-US"/>
          </a:p>
        </p:txBody>
      </p:sp>
      <p:sp>
        <p:nvSpPr>
          <p:cNvPr id="1048785" name="幻灯片图像占位符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1048786"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048787"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1048788"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t>‹#›</a:t>
            </a:fld>
            <a:endParaRPr lang="zh-CN" altLang="en-US"/>
          </a:p>
        </p:txBody>
      </p:sp>
    </p:spTree>
    <p:extLst>
      <p:ext uri="{BB962C8B-B14F-4D97-AF65-F5344CB8AC3E}">
        <p14:creationId xmlns:p14="http://schemas.microsoft.com/office/powerpoint/2010/main" val="27219229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1048706" name="标题 1"/>
          <p:cNvSpPr>
            <a:spLocks noGrp="1"/>
          </p:cNvSpPr>
          <p:nvPr>
            <p:ph type="ctrTitle"/>
          </p:nvPr>
        </p:nvSpPr>
        <p:spPr>
          <a:xfrm>
            <a:off x="685800" y="2130425"/>
            <a:ext cx="7772400" cy="1470025"/>
          </a:xfrm>
        </p:spPr>
        <p:txBody>
          <a:bodyPr/>
          <a:lstStyle/>
          <a:p>
            <a:r>
              <a:rPr lang="zh-CN" altLang="en-US"/>
              <a:t>单击此处编辑母版标题样式</a:t>
            </a:r>
          </a:p>
        </p:txBody>
      </p:sp>
      <p:sp>
        <p:nvSpPr>
          <p:cNvPr id="1048707" name="副标题 2"/>
          <p:cNvSpPr>
            <a:spLocks noGrp="1"/>
          </p:cNvSpPr>
          <p:nvPr>
            <p:ph type="subTitle" idx="1"/>
          </p:nvPr>
        </p:nvSpPr>
        <p:spPr>
          <a:xfrm>
            <a:off x="1371600" y="3886200"/>
            <a:ext cx="6400800" cy="1752600"/>
          </a:xfrm>
        </p:spPr>
        <p:txBody>
          <a:bodyPr/>
          <a:lstStyle>
            <a:lvl1pPr marL="0" indent="0" algn="ctr">
              <a:buNone/>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zh-CN" altLang="en-US"/>
              <a:t>单击此处编辑母版副标题样式</a:t>
            </a:r>
          </a:p>
        </p:txBody>
      </p:sp>
      <p:sp>
        <p:nvSpPr>
          <p:cNvPr id="1048708"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2012</a:t>
            </a:r>
            <a:r>
              <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年</a:t>
            </a:r>
            <a:r>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8</a:t>
            </a:r>
            <a:r>
              <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月</a:t>
            </a:r>
          </a:p>
        </p:txBody>
      </p:sp>
      <p:sp>
        <p:nvSpPr>
          <p:cNvPr id="1048709"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48710" name="灯片编号占位符 5"/>
          <p:cNvSpPr>
            <a:spLocks noGrp="1"/>
          </p:cNvSpPr>
          <p:nvPr>
            <p:ph type="sldNum" sz="quarter" idx="12"/>
          </p:nvPr>
        </p:nvSpPr>
        <p:spPr/>
        <p:txBody>
          <a:bodyPr/>
          <a:lstStyle/>
          <a:p>
            <a:pPr lvl="0" eaLnBrk="1" hangingPunct="1"/>
            <a:fld id="{9A0DB2DC-4C9A-4742-B13C-FB6460FD3503}" type="slidenum">
              <a:rPr lang="en-US" altLang="zh-CN" dirty="0">
                <a:latin typeface="Arial" panose="020B0604020202020204" pitchFamily="34" charset="0"/>
              </a:rPr>
              <a:t>‹#›</a:t>
            </a:fld>
            <a:endParaRPr lang="en-US" altLang="zh-CN" dirty="0">
              <a:latin typeface="Arial" panose="020B060402020202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1048756" name="标题 1"/>
          <p:cNvSpPr>
            <a:spLocks noGrp="1"/>
          </p:cNvSpPr>
          <p:nvPr>
            <p:ph type="title"/>
          </p:nvPr>
        </p:nvSpPr>
        <p:spPr/>
        <p:txBody>
          <a:bodyPr/>
          <a:lstStyle/>
          <a:p>
            <a:r>
              <a:rPr lang="zh-CN" altLang="en-US"/>
              <a:t>单击此处编辑母版标题样式</a:t>
            </a:r>
          </a:p>
        </p:txBody>
      </p:sp>
      <p:sp>
        <p:nvSpPr>
          <p:cNvPr id="1048757"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048758"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2012</a:t>
            </a:r>
            <a:r>
              <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年</a:t>
            </a:r>
            <a:r>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8</a:t>
            </a:r>
            <a:r>
              <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月</a:t>
            </a:r>
          </a:p>
        </p:txBody>
      </p:sp>
      <p:sp>
        <p:nvSpPr>
          <p:cNvPr id="1048759"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48760" name="灯片编号占位符 5"/>
          <p:cNvSpPr>
            <a:spLocks noGrp="1"/>
          </p:cNvSpPr>
          <p:nvPr>
            <p:ph type="sldNum" sz="quarter" idx="12"/>
          </p:nvPr>
        </p:nvSpPr>
        <p:spPr/>
        <p:txBody>
          <a:bodyPr/>
          <a:lstStyle/>
          <a:p>
            <a:pPr lvl="0" eaLnBrk="1" hangingPunct="1"/>
            <a:fld id="{9A0DB2DC-4C9A-4742-B13C-FB6460FD3503}" type="slidenum">
              <a:rPr lang="en-US" altLang="zh-CN" dirty="0">
                <a:latin typeface="Arial" panose="020B0604020202020204" pitchFamily="34" charset="0"/>
              </a:rPr>
              <a:t>‹#›</a:t>
            </a:fld>
            <a:endParaRPr lang="en-US" altLang="zh-CN" dirty="0">
              <a:latin typeface="Arial" panose="020B060402020202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1048721" name="竖排标题 1"/>
          <p:cNvSpPr>
            <a:spLocks noGrp="1"/>
          </p:cNvSpPr>
          <p:nvPr>
            <p:ph type="title" orient="vert"/>
          </p:nvPr>
        </p:nvSpPr>
        <p:spPr>
          <a:xfrm>
            <a:off x="6707188" y="228600"/>
            <a:ext cx="2135187" cy="5870575"/>
          </a:xfrm>
        </p:spPr>
        <p:txBody>
          <a:bodyPr vert="eaVert"/>
          <a:lstStyle/>
          <a:p>
            <a:r>
              <a:rPr lang="zh-CN" altLang="en-US"/>
              <a:t>单击此处编辑母版标题样式</a:t>
            </a:r>
          </a:p>
        </p:txBody>
      </p:sp>
      <p:sp>
        <p:nvSpPr>
          <p:cNvPr id="1048722" name="竖排文字占位符 2"/>
          <p:cNvSpPr>
            <a:spLocks noGrp="1"/>
          </p:cNvSpPr>
          <p:nvPr>
            <p:ph type="body" orient="vert" idx="1"/>
          </p:nvPr>
        </p:nvSpPr>
        <p:spPr>
          <a:xfrm>
            <a:off x="301625" y="228600"/>
            <a:ext cx="6253163" cy="5870575"/>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048723"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2012</a:t>
            </a:r>
            <a:r>
              <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年</a:t>
            </a:r>
            <a:r>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8</a:t>
            </a:r>
            <a:r>
              <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月</a:t>
            </a:r>
          </a:p>
        </p:txBody>
      </p:sp>
      <p:sp>
        <p:nvSpPr>
          <p:cNvPr id="1048724"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48725" name="灯片编号占位符 5"/>
          <p:cNvSpPr>
            <a:spLocks noGrp="1"/>
          </p:cNvSpPr>
          <p:nvPr>
            <p:ph type="sldNum" sz="quarter" idx="12"/>
          </p:nvPr>
        </p:nvSpPr>
        <p:spPr/>
        <p:txBody>
          <a:bodyPr/>
          <a:lstStyle/>
          <a:p>
            <a:pPr lvl="0" eaLnBrk="1" hangingPunct="1"/>
            <a:fld id="{9A0DB2DC-4C9A-4742-B13C-FB6460FD3503}" type="slidenum">
              <a:rPr lang="en-US" altLang="zh-CN" dirty="0">
                <a:latin typeface="Arial" panose="020B0604020202020204" pitchFamily="34" charset="0"/>
              </a:rPr>
              <a:t>‹#›</a:t>
            </a:fld>
            <a:endParaRPr lang="en-US" altLang="zh-CN" dirty="0">
              <a:latin typeface="Arial" panose="020B0604020202020204" pitchFamily="34" charset="0"/>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dgm" preserve="1">
  <p:cSld name="标题和图示或组织结构图">
    <p:spTree>
      <p:nvGrpSpPr>
        <p:cNvPr id="1" name=""/>
        <p:cNvGrpSpPr/>
        <p:nvPr/>
      </p:nvGrpSpPr>
      <p:grpSpPr>
        <a:xfrm>
          <a:off x="0" y="0"/>
          <a:ext cx="0" cy="0"/>
          <a:chOff x="0" y="0"/>
          <a:chExt cx="0" cy="0"/>
        </a:xfrm>
      </p:grpSpPr>
      <p:sp>
        <p:nvSpPr>
          <p:cNvPr id="1048751" name="标题 1"/>
          <p:cNvSpPr>
            <a:spLocks noGrp="1"/>
          </p:cNvSpPr>
          <p:nvPr>
            <p:ph type="title"/>
          </p:nvPr>
        </p:nvSpPr>
        <p:spPr>
          <a:xfrm>
            <a:off x="301625" y="228600"/>
            <a:ext cx="8540750" cy="1143000"/>
          </a:xfrm>
        </p:spPr>
        <p:txBody>
          <a:bodyPr/>
          <a:lstStyle/>
          <a:p>
            <a:r>
              <a:rPr lang="zh-CN" altLang="en-US"/>
              <a:t>单击此处编辑母版标题样式</a:t>
            </a:r>
          </a:p>
        </p:txBody>
      </p:sp>
      <p:sp>
        <p:nvSpPr>
          <p:cNvPr id="1048752" name="SmartArt 占位符 2"/>
          <p:cNvSpPr>
            <a:spLocks noGrp="1"/>
          </p:cNvSpPr>
          <p:nvPr>
            <p:ph type="pic" idx="1"/>
          </p:nvPr>
        </p:nvSpPr>
        <p:spPr>
          <a:xfrm>
            <a:off x="301625" y="1600200"/>
            <a:ext cx="8540750" cy="4498975"/>
          </a:xfrm>
        </p:spPr>
        <p:txBody>
          <a:bodyPr vert="horz" wrap="square" lIns="91440" tIns="45720" rIns="91440" bIns="45720" numCol="1" anchor="t" anchorCtr="0" compatLnSpc="1"/>
          <a:lstStyle/>
          <a:p>
            <a:pPr marL="342900" marR="0" lvl="0" indent="-342900" algn="l" defTabSz="914400" rtl="0" eaLnBrk="0" fontAlgn="base" latinLnBrk="0" hangingPunct="0">
              <a:lnSpc>
                <a:spcPct val="100000"/>
              </a:lnSpc>
              <a:spcBef>
                <a:spcPct val="20000"/>
              </a:spcBef>
              <a:spcAft>
                <a:spcPct val="0"/>
              </a:spcAft>
              <a:buClr>
                <a:schemeClr val="folHlink"/>
              </a:buClr>
              <a:buSzPct val="85000"/>
              <a:buFont typeface="Wingdings 2" panose="05020102010507070707" pitchFamily="18" charset="2"/>
              <a:buChar char="¡"/>
            </a:pPr>
            <a:endParaRPr kumimoji="0" lang="zh-CN" altLang="en-US" sz="3200" b="0" i="0" u="none" strike="noStrike" kern="0" cap="none" spc="0" normalizeH="0" baseline="0" noProof="0">
              <a:ln>
                <a:noFill/>
              </a:ln>
              <a:solidFill>
                <a:schemeClr val="tx1"/>
              </a:solidFill>
              <a:effectLst/>
              <a:uLnTx/>
              <a:uFillTx/>
              <a:latin typeface="+mn-lt"/>
              <a:ea typeface="+mn-ea"/>
              <a:cs typeface="+mn-cs"/>
            </a:endParaRPr>
          </a:p>
        </p:txBody>
      </p:sp>
      <p:sp>
        <p:nvSpPr>
          <p:cNvPr id="1048753"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2012</a:t>
            </a:r>
            <a:r>
              <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年</a:t>
            </a:r>
            <a:r>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8</a:t>
            </a:r>
            <a:r>
              <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月</a:t>
            </a:r>
          </a:p>
        </p:txBody>
      </p:sp>
      <p:sp>
        <p:nvSpPr>
          <p:cNvPr id="1048754"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48755" name="灯片编号占位符 5"/>
          <p:cNvSpPr>
            <a:spLocks noGrp="1"/>
          </p:cNvSpPr>
          <p:nvPr>
            <p:ph type="sldNum" sz="quarter" idx="12"/>
          </p:nvPr>
        </p:nvSpPr>
        <p:spPr/>
        <p:txBody>
          <a:bodyPr/>
          <a:lstStyle/>
          <a:p>
            <a:pPr lvl="0" eaLnBrk="1" hangingPunct="1"/>
            <a:fld id="{9A0DB2DC-4C9A-4742-B13C-FB6460FD3503}" type="slidenum">
              <a:rPr lang="en-US" altLang="zh-CN" dirty="0">
                <a:latin typeface="Arial" panose="020B0604020202020204" pitchFamily="34" charset="0"/>
              </a:rPr>
              <a:t>‹#›</a:t>
            </a:fld>
            <a:endParaRPr lang="en-US" altLang="zh-CN" dirty="0">
              <a:latin typeface="Arial" panose="020B0604020202020204" pitchFamily="34" charset="0"/>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1048715" name="标题 1"/>
          <p:cNvSpPr>
            <a:spLocks noGrp="1"/>
          </p:cNvSpPr>
          <p:nvPr>
            <p:ph type="title"/>
          </p:nvPr>
        </p:nvSpPr>
        <p:spPr>
          <a:xfrm>
            <a:off x="301625" y="228600"/>
            <a:ext cx="8540750" cy="1143000"/>
          </a:xfrm>
        </p:spPr>
        <p:txBody>
          <a:bodyPr/>
          <a:lstStyle/>
          <a:p>
            <a:r>
              <a:rPr lang="zh-CN" altLang="en-US"/>
              <a:t>单击此处编辑母版标题样式</a:t>
            </a:r>
          </a:p>
        </p:txBody>
      </p:sp>
      <p:sp>
        <p:nvSpPr>
          <p:cNvPr id="1048716" name="文本占位符 2"/>
          <p:cNvSpPr>
            <a:spLocks noGrp="1"/>
          </p:cNvSpPr>
          <p:nvPr>
            <p:ph type="body" sz="half" idx="1"/>
          </p:nvPr>
        </p:nvSpPr>
        <p:spPr>
          <a:xfrm>
            <a:off x="301625" y="1600200"/>
            <a:ext cx="4194175" cy="4498975"/>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048717" name="内容占位符 3"/>
          <p:cNvSpPr>
            <a:spLocks noGrp="1"/>
          </p:cNvSpPr>
          <p:nvPr>
            <p:ph sz="half" idx="2"/>
          </p:nvPr>
        </p:nvSpPr>
        <p:spPr>
          <a:xfrm>
            <a:off x="4648200" y="1600200"/>
            <a:ext cx="4194175" cy="4498975"/>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048718"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2012</a:t>
            </a:r>
            <a:r>
              <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年</a:t>
            </a:r>
            <a:r>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8</a:t>
            </a:r>
            <a:r>
              <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月</a:t>
            </a:r>
          </a:p>
        </p:txBody>
      </p:sp>
      <p:sp>
        <p:nvSpPr>
          <p:cNvPr id="1048719"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48720" name="灯片编号占位符 6"/>
          <p:cNvSpPr>
            <a:spLocks noGrp="1"/>
          </p:cNvSpPr>
          <p:nvPr>
            <p:ph type="sldNum" sz="quarter" idx="12"/>
          </p:nvPr>
        </p:nvSpPr>
        <p:spPr/>
        <p:txBody>
          <a:bodyPr/>
          <a:lstStyle/>
          <a:p>
            <a:pPr lvl="0" eaLnBrk="1" hangingPunct="1"/>
            <a:fld id="{9A0DB2DC-4C9A-4742-B13C-FB6460FD3503}" type="slidenum">
              <a:rPr lang="en-US" altLang="zh-CN" dirty="0">
                <a:latin typeface="Arial" panose="020B0604020202020204" pitchFamily="34" charset="0"/>
              </a:rPr>
              <a:t>‹#›</a:t>
            </a:fld>
            <a:endParaRPr lang="en-US" altLang="zh-CN" dirty="0">
              <a:latin typeface="Arial" panose="020B0604020202020204" pitchFamily="34" charset="0"/>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1048767" name="标题 1"/>
          <p:cNvSpPr>
            <a:spLocks noGrp="1"/>
          </p:cNvSpPr>
          <p:nvPr>
            <p:ph type="title"/>
          </p:nvPr>
        </p:nvSpPr>
        <p:spPr>
          <a:xfrm>
            <a:off x="301625" y="228600"/>
            <a:ext cx="8540750" cy="1143000"/>
          </a:xfrm>
        </p:spPr>
        <p:txBody>
          <a:bodyPr/>
          <a:lstStyle/>
          <a:p>
            <a:r>
              <a:rPr lang="zh-CN" altLang="en-US"/>
              <a:t>单击此处编辑母版标题样式</a:t>
            </a:r>
          </a:p>
        </p:txBody>
      </p:sp>
      <p:sp>
        <p:nvSpPr>
          <p:cNvPr id="1048768" name="表格占位符 2"/>
          <p:cNvSpPr>
            <a:spLocks noGrp="1"/>
          </p:cNvSpPr>
          <p:nvPr>
            <p:ph type="tbl" idx="1"/>
          </p:nvPr>
        </p:nvSpPr>
        <p:spPr>
          <a:xfrm>
            <a:off x="301625" y="1600200"/>
            <a:ext cx="8540750" cy="4498975"/>
          </a:xfrm>
        </p:spPr>
        <p:txBody>
          <a:bodyPr vert="horz" wrap="square" lIns="91440" tIns="45720" rIns="91440" bIns="45720" numCol="1" anchor="t" anchorCtr="0" compatLnSpc="1"/>
          <a:lstStyle/>
          <a:p>
            <a:pPr marL="342900" marR="0" lvl="0" indent="-342900" algn="l" defTabSz="914400" rtl="0" eaLnBrk="0" fontAlgn="base" latinLnBrk="0" hangingPunct="0">
              <a:lnSpc>
                <a:spcPct val="100000"/>
              </a:lnSpc>
              <a:spcBef>
                <a:spcPct val="20000"/>
              </a:spcBef>
              <a:spcAft>
                <a:spcPct val="0"/>
              </a:spcAft>
              <a:buClr>
                <a:schemeClr val="folHlink"/>
              </a:buClr>
              <a:buSzPct val="85000"/>
              <a:buFont typeface="Wingdings 2" panose="05020102010507070707" pitchFamily="18" charset="2"/>
              <a:buChar char="¡"/>
            </a:pPr>
            <a:endParaRPr kumimoji="0" lang="zh-CN" altLang="en-US" sz="3200" b="0" i="0" u="none" strike="noStrike" kern="0" cap="none" spc="0" normalizeH="0" baseline="0" noProof="0">
              <a:ln>
                <a:noFill/>
              </a:ln>
              <a:solidFill>
                <a:schemeClr val="tx1"/>
              </a:solidFill>
              <a:effectLst/>
              <a:uLnTx/>
              <a:uFillTx/>
              <a:latin typeface="+mn-lt"/>
              <a:ea typeface="+mn-ea"/>
              <a:cs typeface="+mn-cs"/>
            </a:endParaRPr>
          </a:p>
        </p:txBody>
      </p:sp>
      <p:sp>
        <p:nvSpPr>
          <p:cNvPr id="1048769"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2012</a:t>
            </a:r>
            <a:r>
              <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年</a:t>
            </a:r>
            <a:r>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8</a:t>
            </a:r>
            <a:r>
              <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月</a:t>
            </a:r>
          </a:p>
        </p:txBody>
      </p:sp>
      <p:sp>
        <p:nvSpPr>
          <p:cNvPr id="1048770"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48771" name="灯片编号占位符 5"/>
          <p:cNvSpPr>
            <a:spLocks noGrp="1"/>
          </p:cNvSpPr>
          <p:nvPr>
            <p:ph type="sldNum" sz="quarter" idx="12"/>
          </p:nvPr>
        </p:nvSpPr>
        <p:spPr/>
        <p:txBody>
          <a:bodyPr/>
          <a:lstStyle/>
          <a:p>
            <a:pPr lvl="0" eaLnBrk="1" hangingPunct="1"/>
            <a:fld id="{9A0DB2DC-4C9A-4742-B13C-FB6460FD3503}" type="slidenum">
              <a:rPr lang="en-US" altLang="zh-CN" dirty="0">
                <a:latin typeface="Arial" panose="020B0604020202020204" pitchFamily="34" charset="0"/>
              </a:rPr>
              <a:t>‹#›</a:t>
            </a:fld>
            <a:endParaRPr lang="en-US" altLang="zh-CN" dirty="0">
              <a:latin typeface="Arial" panose="020B0604020202020204" pitchFamily="34" charset="0"/>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AndChart" preserve="1">
  <p:cSld name="标题，文本与图表">
    <p:spTree>
      <p:nvGrpSpPr>
        <p:cNvPr id="1" name=""/>
        <p:cNvGrpSpPr/>
        <p:nvPr/>
      </p:nvGrpSpPr>
      <p:grpSpPr>
        <a:xfrm>
          <a:off x="0" y="0"/>
          <a:ext cx="0" cy="0"/>
          <a:chOff x="0" y="0"/>
          <a:chExt cx="0" cy="0"/>
        </a:xfrm>
      </p:grpSpPr>
      <p:sp>
        <p:nvSpPr>
          <p:cNvPr id="1048732" name="标题 1"/>
          <p:cNvSpPr>
            <a:spLocks noGrp="1"/>
          </p:cNvSpPr>
          <p:nvPr>
            <p:ph type="title"/>
          </p:nvPr>
        </p:nvSpPr>
        <p:spPr>
          <a:xfrm>
            <a:off x="301625" y="228600"/>
            <a:ext cx="8540750" cy="1143000"/>
          </a:xfrm>
        </p:spPr>
        <p:txBody>
          <a:bodyPr/>
          <a:lstStyle/>
          <a:p>
            <a:r>
              <a:rPr lang="zh-CN" altLang="en-US"/>
              <a:t>单击此处编辑母版标题样式</a:t>
            </a:r>
          </a:p>
        </p:txBody>
      </p:sp>
      <p:sp>
        <p:nvSpPr>
          <p:cNvPr id="1048733" name="文本占位符 2"/>
          <p:cNvSpPr>
            <a:spLocks noGrp="1"/>
          </p:cNvSpPr>
          <p:nvPr>
            <p:ph type="body" sz="half" idx="1"/>
          </p:nvPr>
        </p:nvSpPr>
        <p:spPr>
          <a:xfrm>
            <a:off x="301625" y="1600200"/>
            <a:ext cx="4194175" cy="4498975"/>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048734" name="图表占位符 3"/>
          <p:cNvSpPr>
            <a:spLocks noGrp="1"/>
          </p:cNvSpPr>
          <p:nvPr>
            <p:ph type="chart" sz="half" idx="2"/>
          </p:nvPr>
        </p:nvSpPr>
        <p:spPr>
          <a:xfrm>
            <a:off x="4648200" y="1600200"/>
            <a:ext cx="4194175" cy="4498975"/>
          </a:xfrm>
        </p:spPr>
        <p:txBody>
          <a:bodyPr vert="horz" wrap="square" lIns="91440" tIns="45720" rIns="91440" bIns="45720" numCol="1" anchor="t" anchorCtr="0" compatLnSpc="1"/>
          <a:lstStyle/>
          <a:p>
            <a:pPr marL="342900" marR="0" lvl="0" indent="-342900" algn="l" defTabSz="914400" rtl="0" eaLnBrk="0" fontAlgn="base" latinLnBrk="0" hangingPunct="0">
              <a:lnSpc>
                <a:spcPct val="100000"/>
              </a:lnSpc>
              <a:spcBef>
                <a:spcPct val="20000"/>
              </a:spcBef>
              <a:spcAft>
                <a:spcPct val="0"/>
              </a:spcAft>
              <a:buClr>
                <a:schemeClr val="folHlink"/>
              </a:buClr>
              <a:buSzPct val="85000"/>
              <a:buFont typeface="Wingdings 2" panose="05020102010507070707" pitchFamily="18" charset="2"/>
              <a:buChar char="¡"/>
            </a:pPr>
            <a:endParaRPr kumimoji="0" lang="zh-CN" altLang="en-US" sz="3200" b="0" i="0" u="none" strike="noStrike" kern="0" cap="none" spc="0" normalizeH="0" baseline="0" noProof="0">
              <a:ln>
                <a:noFill/>
              </a:ln>
              <a:solidFill>
                <a:schemeClr val="tx1"/>
              </a:solidFill>
              <a:effectLst/>
              <a:uLnTx/>
              <a:uFillTx/>
              <a:latin typeface="+mn-lt"/>
              <a:ea typeface="+mn-ea"/>
              <a:cs typeface="+mn-cs"/>
            </a:endParaRPr>
          </a:p>
        </p:txBody>
      </p:sp>
      <p:sp>
        <p:nvSpPr>
          <p:cNvPr id="104873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2012</a:t>
            </a:r>
            <a:r>
              <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年</a:t>
            </a:r>
            <a:r>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8</a:t>
            </a:r>
            <a:r>
              <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月</a:t>
            </a:r>
          </a:p>
        </p:txBody>
      </p:sp>
      <p:sp>
        <p:nvSpPr>
          <p:cNvPr id="1048736"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48737" name="灯片编号占位符 6"/>
          <p:cNvSpPr>
            <a:spLocks noGrp="1"/>
          </p:cNvSpPr>
          <p:nvPr>
            <p:ph type="sldNum" sz="quarter" idx="12"/>
          </p:nvPr>
        </p:nvSpPr>
        <p:spPr/>
        <p:txBody>
          <a:bodyPr/>
          <a:lstStyle/>
          <a:p>
            <a:pPr lvl="0" eaLnBrk="1" hangingPunct="1"/>
            <a:fld id="{9A0DB2DC-4C9A-4742-B13C-FB6460FD3503}" type="slidenum">
              <a:rPr lang="en-US" altLang="zh-CN" dirty="0">
                <a:latin typeface="Arial" panose="020B0604020202020204" pitchFamily="34" charset="0"/>
              </a:rPr>
              <a:t>‹#›</a:t>
            </a:fld>
            <a:endParaRPr lang="en-US" altLang="zh-CN" dirty="0">
              <a:latin typeface="Arial" panose="020B0604020202020204" pitchFamily="34" charset="0"/>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chart" preserve="1">
  <p:cSld name="标题和图表">
    <p:spTree>
      <p:nvGrpSpPr>
        <p:cNvPr id="1" name=""/>
        <p:cNvGrpSpPr/>
        <p:nvPr/>
      </p:nvGrpSpPr>
      <p:grpSpPr>
        <a:xfrm>
          <a:off x="0" y="0"/>
          <a:ext cx="0" cy="0"/>
          <a:chOff x="0" y="0"/>
          <a:chExt cx="0" cy="0"/>
        </a:xfrm>
      </p:grpSpPr>
      <p:sp>
        <p:nvSpPr>
          <p:cNvPr id="1048778" name="标题 1"/>
          <p:cNvSpPr>
            <a:spLocks noGrp="1"/>
          </p:cNvSpPr>
          <p:nvPr>
            <p:ph type="title"/>
          </p:nvPr>
        </p:nvSpPr>
        <p:spPr>
          <a:xfrm>
            <a:off x="301625" y="228600"/>
            <a:ext cx="8540750" cy="1143000"/>
          </a:xfrm>
        </p:spPr>
        <p:txBody>
          <a:bodyPr/>
          <a:lstStyle/>
          <a:p>
            <a:r>
              <a:rPr lang="zh-CN" altLang="en-US"/>
              <a:t>单击此处编辑母版标题样式</a:t>
            </a:r>
          </a:p>
        </p:txBody>
      </p:sp>
      <p:sp>
        <p:nvSpPr>
          <p:cNvPr id="1048779" name="图表占位符 2"/>
          <p:cNvSpPr>
            <a:spLocks noGrp="1"/>
          </p:cNvSpPr>
          <p:nvPr>
            <p:ph type="chart" idx="1"/>
          </p:nvPr>
        </p:nvSpPr>
        <p:spPr>
          <a:xfrm>
            <a:off x="301625" y="1600200"/>
            <a:ext cx="8540750" cy="4498975"/>
          </a:xfrm>
        </p:spPr>
        <p:txBody>
          <a:bodyPr vert="horz" wrap="square" lIns="91440" tIns="45720" rIns="91440" bIns="45720" numCol="1" anchor="t" anchorCtr="0" compatLnSpc="1"/>
          <a:lstStyle/>
          <a:p>
            <a:pPr marL="342900" marR="0" lvl="0" indent="-342900" algn="l" defTabSz="914400" rtl="0" eaLnBrk="0" fontAlgn="base" latinLnBrk="0" hangingPunct="0">
              <a:lnSpc>
                <a:spcPct val="100000"/>
              </a:lnSpc>
              <a:spcBef>
                <a:spcPct val="20000"/>
              </a:spcBef>
              <a:spcAft>
                <a:spcPct val="0"/>
              </a:spcAft>
              <a:buClr>
                <a:schemeClr val="folHlink"/>
              </a:buClr>
              <a:buSzPct val="85000"/>
              <a:buFont typeface="Wingdings 2" panose="05020102010507070707" pitchFamily="18" charset="2"/>
              <a:buChar char="¡"/>
            </a:pPr>
            <a:endParaRPr kumimoji="0" lang="zh-CN" altLang="en-US" sz="3200" b="0" i="0" u="none" strike="noStrike" kern="0" cap="none" spc="0" normalizeH="0" baseline="0" noProof="0">
              <a:ln>
                <a:noFill/>
              </a:ln>
              <a:solidFill>
                <a:schemeClr val="tx1"/>
              </a:solidFill>
              <a:effectLst/>
              <a:uLnTx/>
              <a:uFillTx/>
              <a:latin typeface="+mn-lt"/>
              <a:ea typeface="+mn-ea"/>
              <a:cs typeface="+mn-cs"/>
            </a:endParaRPr>
          </a:p>
        </p:txBody>
      </p:sp>
      <p:sp>
        <p:nvSpPr>
          <p:cNvPr id="1048780"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2012</a:t>
            </a:r>
            <a:r>
              <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年</a:t>
            </a:r>
            <a:r>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8</a:t>
            </a:r>
            <a:r>
              <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月</a:t>
            </a:r>
          </a:p>
        </p:txBody>
      </p:sp>
      <p:sp>
        <p:nvSpPr>
          <p:cNvPr id="1048781"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48782" name="灯片编号占位符 5"/>
          <p:cNvSpPr>
            <a:spLocks noGrp="1"/>
          </p:cNvSpPr>
          <p:nvPr>
            <p:ph type="sldNum" sz="quarter" idx="12"/>
          </p:nvPr>
        </p:nvSpPr>
        <p:spPr/>
        <p:txBody>
          <a:bodyPr/>
          <a:lstStyle/>
          <a:p>
            <a:pPr lvl="0" eaLnBrk="1" hangingPunct="1"/>
            <a:fld id="{9A0DB2DC-4C9A-4742-B13C-FB6460FD3503}" type="slidenum">
              <a:rPr lang="en-US" altLang="zh-CN" dirty="0">
                <a:latin typeface="Arial" panose="020B0604020202020204" pitchFamily="34" charset="0"/>
              </a:rPr>
              <a:t>‹#›</a:t>
            </a:fld>
            <a:endParaRPr lang="en-US" altLang="zh-CN" dirty="0">
              <a:latin typeface="Arial" panose="020B060402020202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1048599" name="标题 1"/>
          <p:cNvSpPr>
            <a:spLocks noGrp="1"/>
          </p:cNvSpPr>
          <p:nvPr>
            <p:ph type="title"/>
          </p:nvPr>
        </p:nvSpPr>
        <p:spPr/>
        <p:txBody>
          <a:bodyPr/>
          <a:lstStyle/>
          <a:p>
            <a:r>
              <a:rPr lang="zh-CN" altLang="en-US"/>
              <a:t>单击此处编辑母版标题样式</a:t>
            </a:r>
          </a:p>
        </p:txBody>
      </p:sp>
      <p:sp>
        <p:nvSpPr>
          <p:cNvPr id="1048600"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048601"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2012</a:t>
            </a:r>
            <a:r>
              <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年</a:t>
            </a:r>
            <a:r>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8</a:t>
            </a:r>
            <a:r>
              <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月</a:t>
            </a:r>
          </a:p>
        </p:txBody>
      </p:sp>
      <p:sp>
        <p:nvSpPr>
          <p:cNvPr id="1048602"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48603" name="灯片编号占位符 5"/>
          <p:cNvSpPr>
            <a:spLocks noGrp="1"/>
          </p:cNvSpPr>
          <p:nvPr>
            <p:ph type="sldNum" sz="quarter" idx="12"/>
          </p:nvPr>
        </p:nvSpPr>
        <p:spPr/>
        <p:txBody>
          <a:bodyPr/>
          <a:lstStyle/>
          <a:p>
            <a:pPr lvl="0" eaLnBrk="1" hangingPunct="1"/>
            <a:fld id="{9A0DB2DC-4C9A-4742-B13C-FB6460FD3503}" type="slidenum">
              <a:rPr lang="en-US" altLang="zh-CN" dirty="0">
                <a:latin typeface="Arial" panose="020B0604020202020204" pitchFamily="34" charset="0"/>
              </a:rPr>
              <a:t>‹#›</a:t>
            </a:fld>
            <a:endParaRPr lang="en-US" altLang="zh-CN" dirty="0">
              <a:latin typeface="Arial" panose="020B060402020202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1048738" name="标题 1"/>
          <p:cNvSpPr>
            <a:spLocks noGrp="1"/>
          </p:cNvSpPr>
          <p:nvPr>
            <p:ph type="title"/>
          </p:nvPr>
        </p:nvSpPr>
        <p:spPr>
          <a:xfrm>
            <a:off x="722313" y="4406900"/>
            <a:ext cx="7772400" cy="1362075"/>
          </a:xfrm>
        </p:spPr>
        <p:txBody>
          <a:bodyPr anchor="t"/>
          <a:lstStyle>
            <a:lvl1pPr algn="l">
              <a:defRPr sz="4000" b="1" cap="all"/>
            </a:lvl1pPr>
          </a:lstStyle>
          <a:p>
            <a:r>
              <a:rPr lang="zh-CN" altLang="en-US"/>
              <a:t>单击此处编辑母版标题样式</a:t>
            </a:r>
          </a:p>
        </p:txBody>
      </p:sp>
      <p:sp>
        <p:nvSpPr>
          <p:cNvPr id="1048739"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
        <p:nvSpPr>
          <p:cNvPr id="1048740"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2012</a:t>
            </a:r>
            <a:r>
              <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年</a:t>
            </a:r>
            <a:r>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8</a:t>
            </a:r>
            <a:r>
              <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月</a:t>
            </a:r>
          </a:p>
        </p:txBody>
      </p:sp>
      <p:sp>
        <p:nvSpPr>
          <p:cNvPr id="1048741"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48742" name="灯片编号占位符 5"/>
          <p:cNvSpPr>
            <a:spLocks noGrp="1"/>
          </p:cNvSpPr>
          <p:nvPr>
            <p:ph type="sldNum" sz="quarter" idx="12"/>
          </p:nvPr>
        </p:nvSpPr>
        <p:spPr/>
        <p:txBody>
          <a:bodyPr/>
          <a:lstStyle/>
          <a:p>
            <a:pPr lvl="0" eaLnBrk="1" hangingPunct="1"/>
            <a:fld id="{9A0DB2DC-4C9A-4742-B13C-FB6460FD3503}" type="slidenum">
              <a:rPr lang="en-US" altLang="zh-CN" dirty="0">
                <a:latin typeface="Arial" panose="020B0604020202020204" pitchFamily="34" charset="0"/>
              </a:rPr>
              <a:t>‹#›</a:t>
            </a:fld>
            <a:endParaRPr lang="en-US" altLang="zh-CN" dirty="0">
              <a:latin typeface="Arial" panose="020B060402020202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1048761" name="标题 1"/>
          <p:cNvSpPr>
            <a:spLocks noGrp="1"/>
          </p:cNvSpPr>
          <p:nvPr>
            <p:ph type="title"/>
          </p:nvPr>
        </p:nvSpPr>
        <p:spPr/>
        <p:txBody>
          <a:bodyPr/>
          <a:lstStyle/>
          <a:p>
            <a:r>
              <a:rPr lang="zh-CN" altLang="en-US"/>
              <a:t>单击此处编辑母版标题样式</a:t>
            </a:r>
          </a:p>
        </p:txBody>
      </p:sp>
      <p:sp>
        <p:nvSpPr>
          <p:cNvPr id="1048762" name="内容占位符 2"/>
          <p:cNvSpPr>
            <a:spLocks noGrp="1"/>
          </p:cNvSpPr>
          <p:nvPr>
            <p:ph sz="half" idx="1"/>
          </p:nvPr>
        </p:nvSpPr>
        <p:spPr>
          <a:xfrm>
            <a:off x="301625" y="1600200"/>
            <a:ext cx="4194175" cy="44989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048763" name="内容占位符 3"/>
          <p:cNvSpPr>
            <a:spLocks noGrp="1"/>
          </p:cNvSpPr>
          <p:nvPr>
            <p:ph sz="half" idx="2"/>
          </p:nvPr>
        </p:nvSpPr>
        <p:spPr>
          <a:xfrm>
            <a:off x="4648200" y="1600200"/>
            <a:ext cx="4194175" cy="44989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048764"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2012</a:t>
            </a:r>
            <a:r>
              <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年</a:t>
            </a:r>
            <a:r>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8</a:t>
            </a:r>
            <a:r>
              <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月</a:t>
            </a:r>
          </a:p>
        </p:txBody>
      </p:sp>
      <p:sp>
        <p:nvSpPr>
          <p:cNvPr id="1048765"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48766" name="灯片编号占位符 6"/>
          <p:cNvSpPr>
            <a:spLocks noGrp="1"/>
          </p:cNvSpPr>
          <p:nvPr>
            <p:ph type="sldNum" sz="quarter" idx="12"/>
          </p:nvPr>
        </p:nvSpPr>
        <p:spPr/>
        <p:txBody>
          <a:bodyPr/>
          <a:lstStyle/>
          <a:p>
            <a:pPr lvl="0" eaLnBrk="1" hangingPunct="1"/>
            <a:fld id="{9A0DB2DC-4C9A-4742-B13C-FB6460FD3503}" type="slidenum">
              <a:rPr lang="en-US" altLang="zh-CN" dirty="0">
                <a:latin typeface="Arial" panose="020B0604020202020204" pitchFamily="34" charset="0"/>
              </a:rPr>
              <a:t>‹#›</a:t>
            </a:fld>
            <a:endParaRPr lang="en-US" altLang="zh-CN" dirty="0">
              <a:latin typeface="Arial" panose="020B060402020202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1048743" name="标题 1"/>
          <p:cNvSpPr>
            <a:spLocks noGrp="1"/>
          </p:cNvSpPr>
          <p:nvPr>
            <p:ph type="title"/>
          </p:nvPr>
        </p:nvSpPr>
        <p:spPr>
          <a:xfrm>
            <a:off x="457200" y="274638"/>
            <a:ext cx="8229600" cy="1143000"/>
          </a:xfrm>
        </p:spPr>
        <p:txBody>
          <a:bodyPr/>
          <a:lstStyle/>
          <a:p>
            <a:r>
              <a:rPr lang="zh-CN" altLang="en-US"/>
              <a:t>单击此处编辑母版标题样式</a:t>
            </a:r>
          </a:p>
        </p:txBody>
      </p:sp>
      <p:sp>
        <p:nvSpPr>
          <p:cNvPr id="1048744"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1048745"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048746"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1048747"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048748" name="日期占位符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2012</a:t>
            </a:r>
            <a:r>
              <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年</a:t>
            </a:r>
            <a:r>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8</a:t>
            </a:r>
            <a:r>
              <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月</a:t>
            </a:r>
          </a:p>
        </p:txBody>
      </p:sp>
      <p:sp>
        <p:nvSpPr>
          <p:cNvPr id="1048749" name="页脚占位符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48750" name="灯片编号占位符 8"/>
          <p:cNvSpPr>
            <a:spLocks noGrp="1"/>
          </p:cNvSpPr>
          <p:nvPr>
            <p:ph type="sldNum" sz="quarter" idx="12"/>
          </p:nvPr>
        </p:nvSpPr>
        <p:spPr/>
        <p:txBody>
          <a:bodyPr/>
          <a:lstStyle/>
          <a:p>
            <a:pPr lvl="0" eaLnBrk="1" hangingPunct="1"/>
            <a:fld id="{9A0DB2DC-4C9A-4742-B13C-FB6460FD3503}" type="slidenum">
              <a:rPr lang="en-US" altLang="zh-CN" dirty="0">
                <a:latin typeface="Arial" panose="020B0604020202020204" pitchFamily="34" charset="0"/>
              </a:rPr>
              <a:t>‹#›</a:t>
            </a:fld>
            <a:endParaRPr lang="en-US" altLang="zh-CN" dirty="0">
              <a:latin typeface="Arial" panose="020B060402020202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1048711" name="标题 1"/>
          <p:cNvSpPr>
            <a:spLocks noGrp="1"/>
          </p:cNvSpPr>
          <p:nvPr>
            <p:ph type="title"/>
          </p:nvPr>
        </p:nvSpPr>
        <p:spPr/>
        <p:txBody>
          <a:bodyPr/>
          <a:lstStyle/>
          <a:p>
            <a:r>
              <a:rPr lang="zh-CN" altLang="en-US"/>
              <a:t>单击此处编辑母版标题样式</a:t>
            </a:r>
          </a:p>
        </p:txBody>
      </p:sp>
      <p:sp>
        <p:nvSpPr>
          <p:cNvPr id="1048712" name="日期占位符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2012</a:t>
            </a:r>
            <a:r>
              <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年</a:t>
            </a:r>
            <a:r>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8</a:t>
            </a:r>
            <a:r>
              <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月</a:t>
            </a:r>
          </a:p>
        </p:txBody>
      </p:sp>
      <p:sp>
        <p:nvSpPr>
          <p:cNvPr id="1048713" name="页脚占位符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48714" name="灯片编号占位符 4"/>
          <p:cNvSpPr>
            <a:spLocks noGrp="1"/>
          </p:cNvSpPr>
          <p:nvPr>
            <p:ph type="sldNum" sz="quarter" idx="12"/>
          </p:nvPr>
        </p:nvSpPr>
        <p:spPr/>
        <p:txBody>
          <a:bodyPr/>
          <a:lstStyle/>
          <a:p>
            <a:pPr lvl="0" eaLnBrk="1" hangingPunct="1"/>
            <a:fld id="{9A0DB2DC-4C9A-4742-B13C-FB6460FD3503}" type="slidenum">
              <a:rPr lang="en-US" altLang="zh-CN" dirty="0">
                <a:latin typeface="Arial" panose="020B0604020202020204" pitchFamily="34" charset="0"/>
              </a:rPr>
              <a:t>‹#›</a:t>
            </a:fld>
            <a:endParaRPr lang="en-US" altLang="zh-CN" dirty="0">
              <a:latin typeface="Arial" panose="020B060402020202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1048616" name="日期占位符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2012</a:t>
            </a:r>
            <a:r>
              <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年</a:t>
            </a:r>
            <a:r>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8</a:t>
            </a:r>
            <a:r>
              <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月</a:t>
            </a:r>
          </a:p>
        </p:txBody>
      </p:sp>
      <p:sp>
        <p:nvSpPr>
          <p:cNvPr id="1048617" name="页脚占位符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48618" name="灯片编号占位符 3"/>
          <p:cNvSpPr>
            <a:spLocks noGrp="1"/>
          </p:cNvSpPr>
          <p:nvPr>
            <p:ph type="sldNum" sz="quarter" idx="12"/>
          </p:nvPr>
        </p:nvSpPr>
        <p:spPr/>
        <p:txBody>
          <a:bodyPr/>
          <a:lstStyle/>
          <a:p>
            <a:pPr lvl="0" eaLnBrk="1" hangingPunct="1"/>
            <a:fld id="{9A0DB2DC-4C9A-4742-B13C-FB6460FD3503}" type="slidenum">
              <a:rPr lang="en-US" altLang="zh-CN" dirty="0">
                <a:latin typeface="Arial" panose="020B0604020202020204" pitchFamily="34" charset="0"/>
              </a:rPr>
              <a:t>‹#›</a:t>
            </a:fld>
            <a:endParaRPr lang="en-US" altLang="zh-CN" dirty="0">
              <a:latin typeface="Arial" panose="020B060402020202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1048772" name="标题 1"/>
          <p:cNvSpPr>
            <a:spLocks noGrp="1"/>
          </p:cNvSpPr>
          <p:nvPr>
            <p:ph type="title"/>
          </p:nvPr>
        </p:nvSpPr>
        <p:spPr>
          <a:xfrm>
            <a:off x="457200" y="273050"/>
            <a:ext cx="3008313" cy="1162050"/>
          </a:xfrm>
        </p:spPr>
        <p:txBody>
          <a:bodyPr anchor="b"/>
          <a:lstStyle>
            <a:lvl1pPr algn="l">
              <a:defRPr sz="2000" b="1"/>
            </a:lvl1pPr>
          </a:lstStyle>
          <a:p>
            <a:r>
              <a:rPr lang="zh-CN" altLang="en-US"/>
              <a:t>单击此处编辑母版标题样式</a:t>
            </a:r>
          </a:p>
        </p:txBody>
      </p:sp>
      <p:sp>
        <p:nvSpPr>
          <p:cNvPr id="104877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04877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104877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2012</a:t>
            </a:r>
            <a:r>
              <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年</a:t>
            </a:r>
            <a:r>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8</a:t>
            </a:r>
            <a:r>
              <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月</a:t>
            </a:r>
          </a:p>
        </p:txBody>
      </p:sp>
      <p:sp>
        <p:nvSpPr>
          <p:cNvPr id="1048776"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48777" name="灯片编号占位符 6"/>
          <p:cNvSpPr>
            <a:spLocks noGrp="1"/>
          </p:cNvSpPr>
          <p:nvPr>
            <p:ph type="sldNum" sz="quarter" idx="12"/>
          </p:nvPr>
        </p:nvSpPr>
        <p:spPr/>
        <p:txBody>
          <a:bodyPr/>
          <a:lstStyle/>
          <a:p>
            <a:pPr lvl="0" eaLnBrk="1" hangingPunct="1"/>
            <a:fld id="{9A0DB2DC-4C9A-4742-B13C-FB6460FD3503}" type="slidenum">
              <a:rPr lang="en-US" altLang="zh-CN" dirty="0">
                <a:latin typeface="Arial" panose="020B0604020202020204" pitchFamily="34" charset="0"/>
              </a:rPr>
              <a:t>‹#›</a:t>
            </a:fld>
            <a:endParaRPr lang="en-US" altLang="zh-CN" dirty="0">
              <a:latin typeface="Arial" panose="020B060402020202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1048726" name="标题 1"/>
          <p:cNvSpPr>
            <a:spLocks noGrp="1"/>
          </p:cNvSpPr>
          <p:nvPr>
            <p:ph type="title"/>
          </p:nvPr>
        </p:nvSpPr>
        <p:spPr>
          <a:xfrm>
            <a:off x="1792288" y="4800600"/>
            <a:ext cx="5486400" cy="566738"/>
          </a:xfrm>
        </p:spPr>
        <p:txBody>
          <a:bodyPr anchor="b"/>
          <a:lstStyle>
            <a:lvl1pPr algn="l">
              <a:defRPr sz="2000" b="1"/>
            </a:lvl1pPr>
          </a:lstStyle>
          <a:p>
            <a:r>
              <a:rPr lang="zh-CN" altLang="en-US"/>
              <a:t>单击此处编辑母版标题样式</a:t>
            </a:r>
          </a:p>
        </p:txBody>
      </p:sp>
      <p:sp>
        <p:nvSpPr>
          <p:cNvPr id="1048727" name="图片占位符 2"/>
          <p:cNvSpPr>
            <a:spLocks noGrp="1"/>
          </p:cNvSpPr>
          <p:nvPr>
            <p:ph type="pic" idx="1"/>
          </p:nvPr>
        </p:nvSpPr>
        <p:spPr>
          <a:xfrm>
            <a:off x="1792288" y="612775"/>
            <a:ext cx="54864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
                <a:schemeClr val="folHlink"/>
              </a:buClr>
              <a:buSzPct val="85000"/>
              <a:buFont typeface="Wingdings 2" panose="05020102010507070707" pitchFamily="18" charset="2"/>
              <a:buNone/>
            </a:pPr>
            <a:endParaRPr kumimoji="0" lang="zh-CN" altLang="en-US" sz="3200" b="0" i="0" u="none" strike="noStrike" kern="0" cap="none" spc="0" normalizeH="0" baseline="0" noProof="0">
              <a:ln>
                <a:noFill/>
              </a:ln>
              <a:solidFill>
                <a:schemeClr val="tx1"/>
              </a:solidFill>
              <a:effectLst/>
              <a:uLnTx/>
              <a:uFillTx/>
              <a:latin typeface="+mn-lt"/>
              <a:ea typeface="+mn-ea"/>
              <a:cs typeface="+mn-cs"/>
            </a:endParaRPr>
          </a:p>
        </p:txBody>
      </p:sp>
      <p:sp>
        <p:nvSpPr>
          <p:cNvPr id="1048728"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1048729"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2012</a:t>
            </a:r>
            <a:r>
              <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年</a:t>
            </a:r>
            <a:r>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8</a:t>
            </a:r>
            <a:r>
              <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月</a:t>
            </a:r>
          </a:p>
        </p:txBody>
      </p:sp>
      <p:sp>
        <p:nvSpPr>
          <p:cNvPr id="1048730"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48731" name="灯片编号占位符 6"/>
          <p:cNvSpPr>
            <a:spLocks noGrp="1"/>
          </p:cNvSpPr>
          <p:nvPr>
            <p:ph type="sldNum" sz="quarter" idx="12"/>
          </p:nvPr>
        </p:nvSpPr>
        <p:spPr/>
        <p:txBody>
          <a:bodyPr/>
          <a:lstStyle/>
          <a:p>
            <a:pPr lvl="0" eaLnBrk="1" hangingPunct="1"/>
            <a:fld id="{9A0DB2DC-4C9A-4742-B13C-FB6460FD3503}" type="slidenum">
              <a:rPr lang="en-US" altLang="zh-CN" dirty="0">
                <a:latin typeface="Arial" panose="020B0604020202020204" pitchFamily="34" charset="0"/>
              </a:rPr>
              <a:t>‹#›</a:t>
            </a:fld>
            <a:endParaRPr lang="en-US" altLang="zh-CN" dirty="0">
              <a:latin typeface="Arial" panose="020B060402020202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0">
          <a:blip r:embed="rId18"/>
          <a:stretch>
            <a:fillRect/>
          </a:stretch>
        </a:blipFill>
        <a:effectLst/>
      </p:bgPr>
    </p:bg>
    <p:spTree>
      <p:nvGrpSpPr>
        <p:cNvPr id="1" name=""/>
        <p:cNvGrpSpPr/>
        <p:nvPr/>
      </p:nvGrpSpPr>
      <p:grpSpPr>
        <a:xfrm>
          <a:off x="0" y="0"/>
          <a:ext cx="0" cy="0"/>
          <a:chOff x="0" y="0"/>
          <a:chExt cx="0" cy="0"/>
        </a:xfrm>
      </p:grpSpPr>
      <p:pic>
        <p:nvPicPr>
          <p:cNvPr id="2097154" name="Picture 7" descr="幻灯片背景"/>
          <p:cNvPicPr>
            <a:picLocks noChangeAspect="1"/>
          </p:cNvPicPr>
          <p:nvPr userDrawn="1"/>
        </p:nvPicPr>
        <p:blipFill>
          <a:blip r:embed="rId19"/>
          <a:stretch>
            <a:fillRect/>
          </a:stretch>
        </p:blipFill>
        <p:spPr>
          <a:xfrm>
            <a:off x="0" y="0"/>
            <a:ext cx="9144000" cy="6858000"/>
          </a:xfrm>
          <a:prstGeom prst="rect">
            <a:avLst/>
          </a:prstGeom>
          <a:noFill/>
          <a:ln w="9525">
            <a:noFill/>
          </a:ln>
        </p:spPr>
      </p:pic>
      <p:sp>
        <p:nvSpPr>
          <p:cNvPr id="1048594" name="Rectangle 2"/>
          <p:cNvSpPr>
            <a:spLocks noGrp="1" noRot="1"/>
          </p:cNvSpPr>
          <p:nvPr>
            <p:ph type="title"/>
          </p:nvPr>
        </p:nvSpPr>
        <p:spPr>
          <a:xfrm>
            <a:off x="301625" y="228600"/>
            <a:ext cx="8540750" cy="1143000"/>
          </a:xfrm>
          <a:prstGeom prst="rect">
            <a:avLst/>
          </a:prstGeom>
          <a:noFill/>
          <a:ln w="9525">
            <a:noFill/>
          </a:ln>
        </p:spPr>
        <p:txBody>
          <a:bodyPr anchor="ctr"/>
          <a:lstStyle/>
          <a:p>
            <a:pPr lvl="0"/>
            <a:r>
              <a:rPr lang="zh-CN" altLang="en-US" dirty="0"/>
              <a:t>单击此处编辑母版标题样式</a:t>
            </a:r>
          </a:p>
        </p:txBody>
      </p:sp>
      <p:sp>
        <p:nvSpPr>
          <p:cNvPr id="1048595" name="Rectangle 3"/>
          <p:cNvSpPr>
            <a:spLocks noGrp="1" noRot="1"/>
          </p:cNvSpPr>
          <p:nvPr>
            <p:ph type="body" idx="1"/>
          </p:nvPr>
        </p:nvSpPr>
        <p:spPr>
          <a:xfrm>
            <a:off x="301625" y="1600200"/>
            <a:ext cx="8540750" cy="4498975"/>
          </a:xfrm>
          <a:prstGeom prst="rect">
            <a:avLst/>
          </a:prstGeom>
          <a:noFill/>
          <a:ln w="9525">
            <a:noFill/>
          </a:ln>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1048596" name="Rectangle 4"/>
          <p:cNvSpPr>
            <a:spLocks noGrp="1" noChangeArrowheads="1"/>
          </p:cNvSpPr>
          <p:nvPr>
            <p:ph type="dt" sz="half" idx="2"/>
          </p:nvPr>
        </p:nvSpPr>
        <p:spPr bwMode="auto">
          <a:xfrm>
            <a:off x="301625" y="6245225"/>
            <a:ext cx="2289175" cy="476250"/>
          </a:xfrm>
          <a:prstGeom prst="rect">
            <a:avLst/>
          </a:prstGeom>
          <a:noFill/>
          <a:ln w="9525">
            <a:noFill/>
            <a:miter lim="800000"/>
          </a:ln>
          <a:effectLst/>
        </p:spPr>
        <p:txBody>
          <a:bodyPr vert="horz" wrap="square" lIns="91440" tIns="45720" rIns="91440" bIns="45720" numCol="1" anchor="t" anchorCtr="0" compatLnSpc="1"/>
          <a:lstStyle>
            <a:lvl1pPr>
              <a:defRPr sz="1400">
                <a:latin typeface="Arial" panose="020B0604020202020204" pitchFamily="34" charset="0"/>
                <a:ea typeface="宋体" panose="02010600030101010101" pitchFamily="2" charset="-122"/>
              </a:defRPr>
            </a:lvl1p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2012</a:t>
            </a:r>
            <a:r>
              <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年</a:t>
            </a:r>
            <a:r>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8</a:t>
            </a:r>
            <a:r>
              <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月</a:t>
            </a:r>
          </a:p>
        </p:txBody>
      </p:sp>
      <p:sp>
        <p:nvSpPr>
          <p:cNvPr id="1048597" name="Rectangle 5"/>
          <p:cNvSpPr>
            <a:spLocks noGrp="1" noChangeArrowheads="1"/>
          </p:cNvSpPr>
          <p:nvPr>
            <p:ph type="ftr" sz="quarter" idx="3"/>
          </p:nvPr>
        </p:nvSpPr>
        <p:spPr bwMode="auto">
          <a:xfrm>
            <a:off x="3124200" y="6245225"/>
            <a:ext cx="2895600" cy="476250"/>
          </a:xfrm>
          <a:prstGeom prst="rect">
            <a:avLst/>
          </a:prstGeom>
          <a:noFill/>
          <a:ln w="9525">
            <a:noFill/>
            <a:miter lim="800000"/>
          </a:ln>
          <a:effectLst/>
        </p:spPr>
        <p:txBody>
          <a:bodyPr vert="horz" wrap="square" lIns="91440" tIns="45720" rIns="91440" bIns="45720" numCol="1" anchor="t" anchorCtr="0" compatLnSpc="1"/>
          <a:lstStyle>
            <a:lvl1pPr algn="ctr">
              <a:defRPr sz="1400">
                <a:latin typeface="Arial" panose="020B0604020202020204" pitchFamily="34" charset="0"/>
                <a:ea typeface="宋体" panose="02010600030101010101" pitchFamily="2" charset="-122"/>
              </a:defRPr>
            </a:lvl1pPr>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48598" name="Rectangle 6"/>
          <p:cNvSpPr>
            <a:spLocks noGrp="1" noChangeArrowheads="1"/>
          </p:cNvSpPr>
          <p:nvPr>
            <p:ph type="sldNum" sz="quarter" idx="4"/>
          </p:nvPr>
        </p:nvSpPr>
        <p:spPr bwMode="auto">
          <a:xfrm>
            <a:off x="6553200" y="6245225"/>
            <a:ext cx="2289175" cy="476250"/>
          </a:xfrm>
          <a:prstGeom prst="rect">
            <a:avLst/>
          </a:prstGeom>
          <a:noFill/>
          <a:ln w="9525">
            <a:noFill/>
            <a:miter lim="800000"/>
          </a:ln>
          <a:effectLst/>
        </p:spPr>
        <p:txBody>
          <a:bodyPr vert="horz" wrap="square" lIns="91440" tIns="45720" rIns="91440" bIns="45720" numCol="1" anchor="t" anchorCtr="0" compatLnSpc="1"/>
          <a:lstStyle>
            <a:lvl1pPr algn="r">
              <a:defRPr sz="1400">
                <a:ea typeface="宋体" panose="02010600030101010101" pitchFamily="2" charset="-122"/>
              </a:defRPr>
            </a:lvl1pPr>
          </a:lstStyle>
          <a:p>
            <a:pPr lvl="0" eaLnBrk="1" hangingPunct="1"/>
            <a:fld id="{9A0DB2DC-4C9A-4742-B13C-FB6460FD3503}" type="slidenum">
              <a:rPr lang="en-US" altLang="zh-CN" dirty="0">
                <a:latin typeface="Arial" panose="020B0604020202020204" pitchFamily="34" charset="0"/>
              </a:rPr>
              <a:t>‹#›</a:t>
            </a:fld>
            <a:endParaRPr lang="en-US" altLang="zh-CN" dirty="0">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hf sldNum="0" hdr="0" ftr="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黑体" panose="02010609060101010101"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黑体" panose="02010609060101010101"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黑体" panose="02010609060101010101"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黑体" panose="02010609060101010101"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黑体" panose="02010609060101010101"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黑体" panose="02010609060101010101"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黑体" panose="02010609060101010101"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黑体" panose="02010609060101010101" pitchFamily="2" charset="-122"/>
        </a:defRPr>
      </a:lvl9pPr>
    </p:titleStyle>
    <p:bodyStyle>
      <a:lvl1pPr marL="342900" indent="-342900" algn="l" rtl="0" eaLnBrk="0" fontAlgn="base" hangingPunct="0">
        <a:spcBef>
          <a:spcPct val="20000"/>
        </a:spcBef>
        <a:spcAft>
          <a:spcPct val="0"/>
        </a:spcAft>
        <a:buClr>
          <a:schemeClr val="folHlink"/>
        </a:buClr>
        <a:buSzPct val="85000"/>
        <a:buFont typeface="Wingdings 2" panose="05020102010507070707" pitchFamily="18" charset="2"/>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85000"/>
        <a:buFont typeface="Wingdings" panose="05000000000000000000" pitchFamily="2" charset="2"/>
        <a:buChar char=""/>
        <a:defRPr sz="2800">
          <a:solidFill>
            <a:schemeClr val="tx1"/>
          </a:solidFill>
          <a:latin typeface="+mn-lt"/>
          <a:ea typeface="宋体" panose="02010600030101010101" pitchFamily="2" charset="-122"/>
        </a:defRPr>
      </a:lvl2pPr>
      <a:lvl3pPr marL="1143000" indent="-228600" algn="l" rtl="0" eaLnBrk="0" fontAlgn="base" hangingPunct="0">
        <a:spcBef>
          <a:spcPct val="20000"/>
        </a:spcBef>
        <a:spcAft>
          <a:spcPct val="0"/>
        </a:spcAft>
        <a:buClr>
          <a:schemeClr val="folHlink"/>
        </a:buClr>
        <a:buSzPct val="90000"/>
        <a:buFont typeface="Wingdings 2" panose="05020102010507070707" pitchFamily="18" charset="2"/>
        <a:buChar char="¡"/>
        <a:defRPr sz="2400">
          <a:solidFill>
            <a:schemeClr val="tx1"/>
          </a:solidFill>
          <a:latin typeface="+mn-lt"/>
          <a:ea typeface="宋体" panose="02010600030101010101" pitchFamily="2" charset="-122"/>
        </a:defRPr>
      </a:lvl3pPr>
      <a:lvl4pPr marL="1600200" indent="-228600" algn="l" rtl="0" eaLnBrk="0" fontAlgn="base" hangingPunct="0">
        <a:spcBef>
          <a:spcPct val="20000"/>
        </a:spcBef>
        <a:spcAft>
          <a:spcPct val="0"/>
        </a:spcAft>
        <a:buClr>
          <a:schemeClr val="hlink"/>
        </a:buClr>
        <a:buSzPct val="90000"/>
        <a:buFont typeface="Wingdings" panose="05000000000000000000" pitchFamily="2" charset="2"/>
        <a:buChar char=""/>
        <a:defRPr sz="2000">
          <a:solidFill>
            <a:schemeClr val="tx1"/>
          </a:solidFill>
          <a:latin typeface="+mn-lt"/>
          <a:ea typeface="宋体" panose="02010600030101010101" pitchFamily="2" charset="-122"/>
        </a:defRPr>
      </a:lvl4pPr>
      <a:lvl5pPr marL="2057400" indent="-228600" algn="l" rtl="0" eaLnBrk="0" fontAlgn="base" hangingPunct="0">
        <a:spcBef>
          <a:spcPct val="20000"/>
        </a:spcBef>
        <a:spcAft>
          <a:spcPct val="0"/>
        </a:spcAft>
        <a:buClr>
          <a:schemeClr val="folHlink"/>
        </a:buClr>
        <a:buSzPct val="90000"/>
        <a:buFont typeface="Wingdings 2" panose="05020102010507070707" pitchFamily="18" charset="2"/>
        <a:buChar char="¡"/>
        <a:defRPr sz="2000">
          <a:solidFill>
            <a:schemeClr val="tx1"/>
          </a:solidFill>
          <a:latin typeface="+mn-lt"/>
          <a:ea typeface="宋体" panose="02010600030101010101" pitchFamily="2" charset="-122"/>
        </a:defRPr>
      </a:lvl5pPr>
      <a:lvl6pPr marL="2514600" indent="-228600" algn="l" rtl="0" fontAlgn="base">
        <a:spcBef>
          <a:spcPct val="20000"/>
        </a:spcBef>
        <a:spcAft>
          <a:spcPct val="0"/>
        </a:spcAft>
        <a:buClr>
          <a:schemeClr val="folHlink"/>
        </a:buClr>
        <a:buSzPct val="90000"/>
        <a:buFont typeface="Wingdings 2" panose="05020102010507070707" pitchFamily="18" charset="2"/>
        <a:buChar char="¡"/>
        <a:defRPr sz="2000">
          <a:solidFill>
            <a:schemeClr val="tx1"/>
          </a:solidFill>
          <a:latin typeface="+mn-lt"/>
          <a:ea typeface="宋体" panose="02010600030101010101" pitchFamily="2" charset="-122"/>
        </a:defRPr>
      </a:lvl6pPr>
      <a:lvl7pPr marL="2971800" indent="-228600" algn="l" rtl="0" fontAlgn="base">
        <a:spcBef>
          <a:spcPct val="20000"/>
        </a:spcBef>
        <a:spcAft>
          <a:spcPct val="0"/>
        </a:spcAft>
        <a:buClr>
          <a:schemeClr val="folHlink"/>
        </a:buClr>
        <a:buSzPct val="90000"/>
        <a:buFont typeface="Wingdings 2" panose="05020102010507070707" pitchFamily="18" charset="2"/>
        <a:buChar char="¡"/>
        <a:defRPr sz="2000">
          <a:solidFill>
            <a:schemeClr val="tx1"/>
          </a:solidFill>
          <a:latin typeface="+mn-lt"/>
          <a:ea typeface="宋体" panose="02010600030101010101" pitchFamily="2" charset="-122"/>
        </a:defRPr>
      </a:lvl7pPr>
      <a:lvl8pPr marL="3429000" indent="-228600" algn="l" rtl="0" fontAlgn="base">
        <a:spcBef>
          <a:spcPct val="20000"/>
        </a:spcBef>
        <a:spcAft>
          <a:spcPct val="0"/>
        </a:spcAft>
        <a:buClr>
          <a:schemeClr val="folHlink"/>
        </a:buClr>
        <a:buSzPct val="90000"/>
        <a:buFont typeface="Wingdings 2" panose="05020102010507070707" pitchFamily="18" charset="2"/>
        <a:buChar char="¡"/>
        <a:defRPr sz="2000">
          <a:solidFill>
            <a:schemeClr val="tx1"/>
          </a:solidFill>
          <a:latin typeface="+mn-lt"/>
          <a:ea typeface="宋体" panose="02010600030101010101" pitchFamily="2" charset="-122"/>
        </a:defRPr>
      </a:lvl8pPr>
      <a:lvl9pPr marL="3886200" indent="-228600" algn="l" rtl="0" fontAlgn="base">
        <a:spcBef>
          <a:spcPct val="20000"/>
        </a:spcBef>
        <a:spcAft>
          <a:spcPct val="0"/>
        </a:spcAft>
        <a:buClr>
          <a:schemeClr val="folHlink"/>
        </a:buClr>
        <a:buSzPct val="90000"/>
        <a:buFont typeface="Wingdings 2" panose="05020102010507070707" pitchFamily="18" charset="2"/>
        <a:buChar char="¡"/>
        <a:defRPr sz="2000">
          <a:solidFill>
            <a:schemeClr val="tx1"/>
          </a:solidFill>
          <a:latin typeface="+mn-lt"/>
          <a:ea typeface="宋体" panose="02010600030101010101" pitchFamily="2" charset="-122"/>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e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19" name="日期占位符 1"/>
          <p:cNvSpPr txBox="1">
            <a:spLocks noGrp="1"/>
          </p:cNvSpPr>
          <p:nvPr>
            <p:ph type="dt" sz="half" idx="10"/>
          </p:nvPr>
        </p:nvSpPr>
        <p:spPr/>
        <p: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楷体_GB2312" panose="02010609030101010101" pitchFamily="49"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楷体_GB2312" panose="02010609030101010101" pitchFamily="49"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楷体_GB2312" panose="02010609030101010101" pitchFamily="49"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楷体_GB2312" panose="02010609030101010101" pitchFamily="49"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楷体_GB2312" panose="02010609030101010101" pitchFamily="49" charset="-122"/>
                <a:cs typeface="+mn-cs"/>
              </a:defRPr>
            </a:lvl5pPr>
          </a:lstStyle>
          <a:p>
            <a:pPr lvl="0" eaLnBrk="1" hangingPunct="1"/>
            <a:r>
              <a:rPr lang="en-US" altLang="zh-CN" sz="1400" dirty="0">
                <a:ea typeface="宋体" panose="02010600030101010101" pitchFamily="2" charset="-122"/>
              </a:rPr>
              <a:t>2012</a:t>
            </a:r>
            <a:r>
              <a:rPr lang="zh-CN" altLang="en-US" sz="1400" dirty="0">
                <a:ea typeface="宋体" panose="02010600030101010101" pitchFamily="2" charset="-122"/>
              </a:rPr>
              <a:t>年</a:t>
            </a:r>
            <a:r>
              <a:rPr lang="en-US" altLang="zh-CN" sz="1400" dirty="0">
                <a:ea typeface="宋体" panose="02010600030101010101" pitchFamily="2" charset="-122"/>
              </a:rPr>
              <a:t>8</a:t>
            </a:r>
            <a:r>
              <a:rPr lang="zh-CN" altLang="en-US" sz="1400" dirty="0">
                <a:ea typeface="宋体" panose="02010600030101010101" pitchFamily="2" charset="-122"/>
              </a:rPr>
              <a:t>月</a:t>
            </a:r>
          </a:p>
        </p:txBody>
      </p:sp>
      <p:sp>
        <p:nvSpPr>
          <p:cNvPr id="1048620" name="灯片编号占位符 3"/>
          <p:cNvSpPr txBox="1">
            <a:spLocks noGrp="1"/>
          </p:cNvSpPr>
          <p:nvPr/>
        </p:nvSpPr>
        <p:spPr>
          <a:xfrm>
            <a:off x="6875463" y="6365875"/>
            <a:ext cx="2133600" cy="366713"/>
          </a:xfrm>
          <a:prstGeom prst="rect">
            <a:avLst/>
          </a:prstGeom>
          <a:noFill/>
          <a:ln w="9525">
            <a:noFill/>
          </a:ln>
        </p:spPr>
        <p:txBody>
          <a:bodyPr anchor="ctr"/>
          <a:lstStyle/>
          <a:p>
            <a:pPr algn="r"/>
            <a:fld id="{9A0DB2DC-4C9A-4742-B13C-FB6460FD3503}" type="slidenum">
              <a:rPr lang="en-US" altLang="zh-CN" sz="1200" dirty="0">
                <a:solidFill>
                  <a:srgbClr val="000000"/>
                </a:solidFill>
                <a:latin typeface="Calibri" panose="020F0502020204030204" pitchFamily="34" charset="0"/>
                <a:ea typeface="宋体" panose="02010600030101010101" pitchFamily="2" charset="-122"/>
              </a:rPr>
              <a:t>1</a:t>
            </a:fld>
            <a:endParaRPr lang="en-US" altLang="zh-CN" sz="1200" dirty="0">
              <a:solidFill>
                <a:srgbClr val="000000"/>
              </a:solidFill>
              <a:latin typeface="Calibri" panose="020F0502020204030204" pitchFamily="34" charset="0"/>
              <a:ea typeface="宋体" panose="02010600030101010101" pitchFamily="2" charset="-122"/>
            </a:endParaRPr>
          </a:p>
        </p:txBody>
      </p:sp>
      <p:grpSp>
        <p:nvGrpSpPr>
          <p:cNvPr id="54" name="Group 5"/>
          <p:cNvGrpSpPr/>
          <p:nvPr/>
        </p:nvGrpSpPr>
        <p:grpSpPr>
          <a:xfrm>
            <a:off x="1752600" y="1286510"/>
            <a:ext cx="5562600" cy="387350"/>
            <a:chOff x="0" y="0"/>
            <a:chExt cx="5041900" cy="391978"/>
          </a:xfrm>
        </p:grpSpPr>
        <p:cxnSp>
          <p:nvCxnSpPr>
            <p:cNvPr id="3145729" name="直接连接符 9"/>
            <p:cNvCxnSpPr/>
            <p:nvPr/>
          </p:nvCxnSpPr>
          <p:spPr>
            <a:xfrm>
              <a:off x="0" y="195989"/>
              <a:ext cx="2304926" cy="0"/>
            </a:xfrm>
            <a:prstGeom prst="line">
              <a:avLst/>
            </a:prstGeom>
            <a:ln w="9525" cap="flat" cmpd="sng">
              <a:solidFill>
                <a:srgbClr val="A71F13"/>
              </a:solidFill>
              <a:prstDash val="solid"/>
              <a:headEnd type="none" w="med" len="med"/>
              <a:tailEnd type="none" w="med" len="med"/>
            </a:ln>
          </p:spPr>
        </p:cxnSp>
        <p:pic>
          <p:nvPicPr>
            <p:cNvPr id="2097158" name="Picture 6" descr="G:\360data\重要数据\桌面\1031654654-3.png"/>
            <p:cNvPicPr>
              <a:picLocks noChangeAspect="1"/>
            </p:cNvPicPr>
            <p:nvPr/>
          </p:nvPicPr>
          <p:blipFill>
            <a:blip r:embed="rId2"/>
            <a:srcRect l="10184" r="5763"/>
            <a:stretch>
              <a:fillRect/>
            </a:stretch>
          </p:blipFill>
          <p:spPr>
            <a:xfrm>
              <a:off x="2339974" y="0"/>
              <a:ext cx="361951" cy="391978"/>
            </a:xfrm>
            <a:prstGeom prst="rect">
              <a:avLst/>
            </a:prstGeom>
            <a:noFill/>
            <a:ln w="9525">
              <a:noFill/>
            </a:ln>
          </p:spPr>
        </p:pic>
        <p:cxnSp>
          <p:nvCxnSpPr>
            <p:cNvPr id="3145730" name="直接连接符 11"/>
            <p:cNvCxnSpPr/>
            <p:nvPr/>
          </p:nvCxnSpPr>
          <p:spPr>
            <a:xfrm>
              <a:off x="2736974" y="195989"/>
              <a:ext cx="2304926" cy="668"/>
            </a:xfrm>
            <a:prstGeom prst="line">
              <a:avLst/>
            </a:prstGeom>
            <a:ln w="9525" cap="flat" cmpd="sng">
              <a:solidFill>
                <a:srgbClr val="A71F13"/>
              </a:solidFill>
              <a:prstDash val="solid"/>
              <a:headEnd type="none" w="med" len="med"/>
              <a:tailEnd type="none" w="med" len="med"/>
            </a:ln>
          </p:spPr>
        </p:cxnSp>
      </p:grpSp>
      <p:pic>
        <p:nvPicPr>
          <p:cNvPr id="2097159" name="图片 4"/>
          <p:cNvPicPr>
            <a:picLocks noChangeAspect="1"/>
          </p:cNvPicPr>
          <p:nvPr/>
        </p:nvPicPr>
        <p:blipFill>
          <a:blip r:embed="rId3"/>
          <a:stretch>
            <a:fillRect/>
          </a:stretch>
        </p:blipFill>
        <p:spPr>
          <a:xfrm>
            <a:off x="-36512" y="5428615"/>
            <a:ext cx="9180512" cy="1460500"/>
          </a:xfrm>
          <a:prstGeom prst="rect">
            <a:avLst/>
          </a:prstGeom>
          <a:noFill/>
          <a:ln w="9525">
            <a:noFill/>
          </a:ln>
        </p:spPr>
      </p:pic>
      <p:grpSp>
        <p:nvGrpSpPr>
          <p:cNvPr id="55" name="Group 5"/>
          <p:cNvGrpSpPr/>
          <p:nvPr/>
        </p:nvGrpSpPr>
        <p:grpSpPr>
          <a:xfrm>
            <a:off x="1752600" y="3898265"/>
            <a:ext cx="5562600" cy="387350"/>
            <a:chOff x="0" y="0"/>
            <a:chExt cx="5041900" cy="391978"/>
          </a:xfrm>
        </p:grpSpPr>
        <p:cxnSp>
          <p:nvCxnSpPr>
            <p:cNvPr id="3145731" name="直接连接符 9"/>
            <p:cNvCxnSpPr/>
            <p:nvPr/>
          </p:nvCxnSpPr>
          <p:spPr>
            <a:xfrm>
              <a:off x="0" y="195989"/>
              <a:ext cx="2304926" cy="0"/>
            </a:xfrm>
            <a:prstGeom prst="line">
              <a:avLst/>
            </a:prstGeom>
            <a:ln w="9525" cap="flat" cmpd="sng">
              <a:solidFill>
                <a:srgbClr val="A71F13"/>
              </a:solidFill>
              <a:prstDash val="solid"/>
              <a:headEnd type="none" w="med" len="med"/>
              <a:tailEnd type="none" w="med" len="med"/>
            </a:ln>
          </p:spPr>
        </p:cxnSp>
        <p:pic>
          <p:nvPicPr>
            <p:cNvPr id="2097160" name="Picture 6" descr="G:\360data\重要数据\桌面\1031654654-3.png"/>
            <p:cNvPicPr>
              <a:picLocks noChangeAspect="1"/>
            </p:cNvPicPr>
            <p:nvPr/>
          </p:nvPicPr>
          <p:blipFill>
            <a:blip r:embed="rId2"/>
            <a:srcRect l="10184" r="5763"/>
            <a:stretch>
              <a:fillRect/>
            </a:stretch>
          </p:blipFill>
          <p:spPr>
            <a:xfrm>
              <a:off x="2339974" y="0"/>
              <a:ext cx="361951" cy="391978"/>
            </a:xfrm>
            <a:prstGeom prst="rect">
              <a:avLst/>
            </a:prstGeom>
            <a:noFill/>
            <a:ln w="9525">
              <a:noFill/>
            </a:ln>
          </p:spPr>
        </p:pic>
        <p:cxnSp>
          <p:nvCxnSpPr>
            <p:cNvPr id="3145732" name="直接连接符 11"/>
            <p:cNvCxnSpPr/>
            <p:nvPr/>
          </p:nvCxnSpPr>
          <p:spPr>
            <a:xfrm>
              <a:off x="2736974" y="195989"/>
              <a:ext cx="2304926" cy="668"/>
            </a:xfrm>
            <a:prstGeom prst="line">
              <a:avLst/>
            </a:prstGeom>
            <a:ln w="9525" cap="flat" cmpd="sng">
              <a:solidFill>
                <a:srgbClr val="A71F13"/>
              </a:solidFill>
              <a:prstDash val="solid"/>
              <a:headEnd type="none" w="med" len="med"/>
              <a:tailEnd type="none" w="med" len="med"/>
            </a:ln>
          </p:spPr>
        </p:cxnSp>
      </p:grpSp>
      <p:sp>
        <p:nvSpPr>
          <p:cNvPr id="1048621" name="Rectangle 16"/>
          <p:cNvSpPr>
            <a:spLocks noChangeArrowheads="1"/>
          </p:cNvSpPr>
          <p:nvPr/>
        </p:nvSpPr>
        <p:spPr bwMode="auto">
          <a:xfrm>
            <a:off x="689610" y="1960245"/>
            <a:ext cx="7647305" cy="1445260"/>
          </a:xfrm>
          <a:prstGeom prst="rect">
            <a:avLst/>
          </a:prstGeom>
          <a:noFill/>
          <a:ln w="9525">
            <a:noFill/>
            <a:miter lim="800000"/>
          </a:ln>
          <a:effectLst/>
        </p:spPr>
        <p:txBody>
          <a:bodyPr wrap="square">
            <a:spAutoFit/>
          </a:bodyPr>
          <a:lstStyle>
            <a:lvl1pPr eaLnBrk="0" hangingPunct="0">
              <a:defRPr>
                <a:solidFill>
                  <a:schemeClr val="tx1"/>
                </a:solidFill>
                <a:latin typeface="Arial" panose="020B0604020202020204" pitchFamily="34" charset="0"/>
                <a:ea typeface="楷体_GB2312" panose="02010609030101010101" pitchFamily="49" charset="-122"/>
              </a:defRPr>
            </a:lvl1pPr>
            <a:lvl2pPr marL="742950" indent="-285750" eaLnBrk="0" hangingPunct="0">
              <a:defRPr>
                <a:solidFill>
                  <a:schemeClr val="tx1"/>
                </a:solidFill>
                <a:latin typeface="Arial" panose="020B0604020202020204" pitchFamily="34" charset="0"/>
                <a:ea typeface="楷体_GB2312" panose="02010609030101010101" pitchFamily="49" charset="-122"/>
              </a:defRPr>
            </a:lvl2pPr>
            <a:lvl3pPr marL="1143000" indent="-228600" eaLnBrk="0" hangingPunct="0">
              <a:defRPr>
                <a:solidFill>
                  <a:schemeClr val="tx1"/>
                </a:solidFill>
                <a:latin typeface="Arial" panose="020B0604020202020204" pitchFamily="34" charset="0"/>
                <a:ea typeface="楷体_GB2312" panose="02010609030101010101" pitchFamily="49" charset="-122"/>
              </a:defRPr>
            </a:lvl3pPr>
            <a:lvl4pPr marL="1600200" indent="-228600" eaLnBrk="0" hangingPunct="0">
              <a:defRPr>
                <a:solidFill>
                  <a:schemeClr val="tx1"/>
                </a:solidFill>
                <a:latin typeface="Arial" panose="020B0604020202020204" pitchFamily="34" charset="0"/>
                <a:ea typeface="楷体_GB2312" panose="02010609030101010101" pitchFamily="49" charset="-122"/>
              </a:defRPr>
            </a:lvl4pPr>
            <a:lvl5pPr marL="2057400" indent="-228600" eaLnBrk="0" hangingPunct="0">
              <a:defRPr>
                <a:solidFill>
                  <a:schemeClr val="tx1"/>
                </a:solidFill>
                <a:latin typeface="Arial" panose="020B0604020202020204" pitchFamily="34" charset="0"/>
                <a:ea typeface="楷体_GB2312" panose="02010609030101010101"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楷体_GB2312" panose="02010609030101010101"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楷体_GB2312" panose="02010609030101010101"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楷体_GB2312" panose="02010609030101010101"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楷体_GB2312" panose="02010609030101010101" pitchFamily="49"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4400" b="1" i="0" u="none" strike="noStrike" kern="1200" cap="none" spc="0" normalizeH="0" baseline="0" noProof="0" dirty="0">
                <a:ln>
                  <a:noFill/>
                </a:ln>
                <a:solidFill>
                  <a:srgbClr val="A50021"/>
                </a:solidFill>
                <a:effectLst>
                  <a:outerShdw blurRad="38100" dist="38100" dir="2700000" algn="tl">
                    <a:srgbClr val="C0C0C0"/>
                  </a:outerShdw>
                </a:effectLst>
                <a:uLnTx/>
                <a:uFillTx/>
                <a:latin typeface="黑体" panose="02010609060101010101" pitchFamily="2" charset="-122"/>
                <a:ea typeface="黑体" panose="02010609060101010101" pitchFamily="2" charset="-122"/>
                <a:cs typeface="+mn-cs"/>
              </a:rPr>
              <a:t>福建师范大学协和学院</a:t>
            </a:r>
          </a:p>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4400" b="1" i="0" u="none" strike="noStrike" kern="1200" cap="none" spc="0" normalizeH="0" baseline="0" noProof="0" dirty="0">
                <a:ln>
                  <a:noFill/>
                </a:ln>
                <a:solidFill>
                  <a:srgbClr val="A50021"/>
                </a:solidFill>
                <a:effectLst>
                  <a:outerShdw blurRad="38100" dist="38100" dir="2700000" algn="tl">
                    <a:srgbClr val="C0C0C0"/>
                  </a:outerShdw>
                </a:effectLst>
                <a:uLnTx/>
                <a:uFillTx/>
                <a:latin typeface="黑体" panose="02010609060101010101" pitchFamily="2" charset="-122"/>
                <a:ea typeface="黑体" panose="02010609060101010101" pitchFamily="2" charset="-122"/>
                <a:cs typeface="+mn-cs"/>
              </a:rPr>
              <a:t>2019</a:t>
            </a:r>
            <a:r>
              <a:rPr kumimoji="0" lang="zh-CN" altLang="en-US" sz="4400" b="1" i="0" u="none" strike="noStrike" kern="1200" cap="none" spc="0" normalizeH="0" baseline="0" noProof="0" dirty="0">
                <a:ln>
                  <a:noFill/>
                </a:ln>
                <a:solidFill>
                  <a:srgbClr val="A50021"/>
                </a:solidFill>
                <a:effectLst>
                  <a:outerShdw blurRad="38100" dist="38100" dir="2700000" algn="tl">
                    <a:srgbClr val="C0C0C0"/>
                  </a:outerShdw>
                </a:effectLst>
                <a:uLnTx/>
                <a:uFillTx/>
                <a:latin typeface="黑体" panose="02010609060101010101" pitchFamily="2" charset="-122"/>
                <a:ea typeface="黑体" panose="02010609060101010101" pitchFamily="2" charset="-122"/>
                <a:cs typeface="+mn-cs"/>
              </a:rPr>
              <a:t>届毕业生档案工作说明</a:t>
            </a:r>
          </a:p>
        </p:txBody>
      </p:sp>
      <p:sp>
        <p:nvSpPr>
          <p:cNvPr id="1048622" name="Rectangle 17"/>
          <p:cNvSpPr>
            <a:spLocks noChangeArrowheads="1"/>
          </p:cNvSpPr>
          <p:nvPr/>
        </p:nvSpPr>
        <p:spPr bwMode="auto">
          <a:xfrm>
            <a:off x="0" y="4708525"/>
            <a:ext cx="9144000" cy="460375"/>
          </a:xfrm>
          <a:prstGeom prst="rect">
            <a:avLst/>
          </a:prstGeom>
          <a:noFill/>
          <a:ln w="9525">
            <a:noFill/>
            <a:miter lim="800000"/>
          </a:ln>
          <a:effectLst/>
        </p:spPr>
        <p:txBody>
          <a:bodyPr>
            <a:spAutoFit/>
          </a:bodyPr>
          <a:lstStyle>
            <a:lvl1pPr eaLnBrk="0" hangingPunct="0">
              <a:defRPr>
                <a:solidFill>
                  <a:schemeClr val="tx1"/>
                </a:solidFill>
                <a:latin typeface="Arial" panose="020B0604020202020204" pitchFamily="34" charset="0"/>
                <a:ea typeface="楷体_GB2312" panose="02010609030101010101" pitchFamily="49" charset="-122"/>
              </a:defRPr>
            </a:lvl1pPr>
            <a:lvl2pPr marL="742950" indent="-285750" eaLnBrk="0" hangingPunct="0">
              <a:defRPr>
                <a:solidFill>
                  <a:schemeClr val="tx1"/>
                </a:solidFill>
                <a:latin typeface="Arial" panose="020B0604020202020204" pitchFamily="34" charset="0"/>
                <a:ea typeface="楷体_GB2312" panose="02010609030101010101" pitchFamily="49" charset="-122"/>
              </a:defRPr>
            </a:lvl2pPr>
            <a:lvl3pPr marL="1143000" indent="-228600" eaLnBrk="0" hangingPunct="0">
              <a:defRPr>
                <a:solidFill>
                  <a:schemeClr val="tx1"/>
                </a:solidFill>
                <a:latin typeface="Arial" panose="020B0604020202020204" pitchFamily="34" charset="0"/>
                <a:ea typeface="楷体_GB2312" panose="02010609030101010101" pitchFamily="49" charset="-122"/>
              </a:defRPr>
            </a:lvl3pPr>
            <a:lvl4pPr marL="1600200" indent="-228600" eaLnBrk="0" hangingPunct="0">
              <a:defRPr>
                <a:solidFill>
                  <a:schemeClr val="tx1"/>
                </a:solidFill>
                <a:latin typeface="Arial" panose="020B0604020202020204" pitchFamily="34" charset="0"/>
                <a:ea typeface="楷体_GB2312" panose="02010609030101010101" pitchFamily="49" charset="-122"/>
              </a:defRPr>
            </a:lvl4pPr>
            <a:lvl5pPr marL="2057400" indent="-228600" eaLnBrk="0" hangingPunct="0">
              <a:defRPr>
                <a:solidFill>
                  <a:schemeClr val="tx1"/>
                </a:solidFill>
                <a:latin typeface="Arial" panose="020B0604020202020204" pitchFamily="34" charset="0"/>
                <a:ea typeface="楷体_GB2312" panose="02010609030101010101"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楷体_GB2312" panose="02010609030101010101"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楷体_GB2312" panose="02010609030101010101"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楷体_GB2312" panose="02010609030101010101"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楷体_GB2312" panose="02010609030101010101" pitchFamily="49"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400" b="1" i="0" u="none" strike="noStrike" kern="1200" cap="none" spc="0" normalizeH="0" baseline="0" noProof="0" dirty="0">
                <a:ln>
                  <a:noFill/>
                </a:ln>
                <a:solidFill>
                  <a:srgbClr val="A50021"/>
                </a:solidFill>
                <a:effectLst>
                  <a:outerShdw blurRad="38100" dist="38100" dir="2700000" algn="tl">
                    <a:srgbClr val="C0C0C0"/>
                  </a:outerShdw>
                </a:effectLst>
                <a:uLnTx/>
                <a:uFillTx/>
                <a:latin typeface="宋体" panose="02010600030101010101" pitchFamily="2" charset="-122"/>
                <a:ea typeface="宋体" panose="02010600030101010101" pitchFamily="2" charset="-122"/>
                <a:cs typeface="+mn-cs"/>
              </a:rPr>
              <a:t>2019</a:t>
            </a:r>
            <a:r>
              <a:rPr kumimoji="0" lang="zh-CN" altLang="en-US" sz="2400" b="1" i="0" u="none" strike="noStrike" kern="1200" cap="none" spc="0" normalizeH="0" baseline="0" noProof="0" dirty="0">
                <a:ln>
                  <a:noFill/>
                </a:ln>
                <a:solidFill>
                  <a:srgbClr val="A50021"/>
                </a:solidFill>
                <a:effectLst>
                  <a:outerShdw blurRad="38100" dist="38100" dir="2700000" algn="tl">
                    <a:srgbClr val="C0C0C0"/>
                  </a:outerShdw>
                </a:effectLst>
                <a:uLnTx/>
                <a:uFillTx/>
                <a:latin typeface="宋体" panose="02010600030101010101" pitchFamily="2" charset="-122"/>
                <a:ea typeface="宋体" panose="02010600030101010101" pitchFamily="2" charset="-122"/>
                <a:cs typeface="+mn-cs"/>
              </a:rPr>
              <a:t>年</a:t>
            </a:r>
            <a:r>
              <a:rPr kumimoji="0" lang="en-US" altLang="zh-CN" sz="2400" b="1" i="0" u="none" strike="noStrike" kern="1200" cap="none" spc="0" normalizeH="0" baseline="0" noProof="0" dirty="0">
                <a:ln>
                  <a:noFill/>
                </a:ln>
                <a:solidFill>
                  <a:srgbClr val="A50021"/>
                </a:solidFill>
                <a:effectLst>
                  <a:outerShdw blurRad="38100" dist="38100" dir="2700000" algn="tl">
                    <a:srgbClr val="C0C0C0"/>
                  </a:outerShdw>
                </a:effectLst>
                <a:uLnTx/>
                <a:uFillTx/>
                <a:latin typeface="宋体" panose="02010600030101010101" pitchFamily="2" charset="-122"/>
                <a:ea typeface="宋体" panose="02010600030101010101" pitchFamily="2" charset="-122"/>
                <a:cs typeface="+mn-cs"/>
              </a:rPr>
              <a:t>6</a:t>
            </a:r>
            <a:r>
              <a:rPr kumimoji="0" lang="zh-CN" altLang="en-US" sz="2400" b="1" i="0" u="none" strike="noStrike" kern="1200" cap="none" spc="0" normalizeH="0" baseline="0" noProof="0" dirty="0" smtClean="0">
                <a:ln>
                  <a:noFill/>
                </a:ln>
                <a:solidFill>
                  <a:srgbClr val="A50021"/>
                </a:solidFill>
                <a:effectLst>
                  <a:outerShdw blurRad="38100" dist="38100" dir="2700000" algn="tl">
                    <a:srgbClr val="C0C0C0"/>
                  </a:outerShdw>
                </a:effectLst>
                <a:uLnTx/>
                <a:uFillTx/>
                <a:latin typeface="宋体" panose="02010600030101010101" pitchFamily="2" charset="-122"/>
                <a:ea typeface="宋体" panose="02010600030101010101" pitchFamily="2" charset="-122"/>
                <a:cs typeface="+mn-cs"/>
              </a:rPr>
              <a:t>月</a:t>
            </a:r>
            <a:r>
              <a:rPr lang="en-US" altLang="zh-CN" sz="2400" b="1" dirty="0" smtClean="0">
                <a:solidFill>
                  <a:srgbClr val="A50021"/>
                </a:solidFill>
                <a:effectLst>
                  <a:outerShdw blurRad="38100" dist="38100" dir="2700000" algn="tl">
                    <a:srgbClr val="C0C0C0"/>
                  </a:outerShdw>
                </a:effectLst>
                <a:latin typeface="宋体" panose="02010600030101010101" pitchFamily="2" charset="-122"/>
                <a:ea typeface="宋体" panose="02010600030101010101" pitchFamily="2" charset="-122"/>
              </a:rPr>
              <a:t>5</a:t>
            </a:r>
            <a:r>
              <a:rPr kumimoji="0" lang="zh-CN" altLang="en-US" sz="2400" b="1" i="0" u="none" strike="noStrike" kern="1200" cap="none" spc="0" normalizeH="0" baseline="0" noProof="0" dirty="0" smtClean="0">
                <a:ln>
                  <a:noFill/>
                </a:ln>
                <a:solidFill>
                  <a:srgbClr val="A50021"/>
                </a:solidFill>
                <a:effectLst>
                  <a:outerShdw blurRad="38100" dist="38100" dir="2700000" algn="tl">
                    <a:srgbClr val="C0C0C0"/>
                  </a:outerShdw>
                </a:effectLst>
                <a:uLnTx/>
                <a:uFillTx/>
                <a:latin typeface="宋体" panose="02010600030101010101" pitchFamily="2" charset="-122"/>
                <a:ea typeface="宋体" panose="02010600030101010101" pitchFamily="2" charset="-122"/>
                <a:cs typeface="+mn-cs"/>
              </a:rPr>
              <a:t>日</a:t>
            </a:r>
            <a:endParaRPr kumimoji="0" lang="en-US" altLang="zh-CN" sz="2400" b="1" i="0" u="none" strike="noStrike" kern="1200" cap="none" spc="0" normalizeH="0" baseline="0" noProof="0" dirty="0">
              <a:ln>
                <a:noFill/>
              </a:ln>
              <a:solidFill>
                <a:srgbClr val="A50021"/>
              </a:solidFill>
              <a:effectLst>
                <a:outerShdw blurRad="38100" dist="38100" dir="2700000" algn="tl">
                  <a:srgbClr val="C0C0C0"/>
                </a:outerShdw>
              </a:effectLst>
              <a:uLnTx/>
              <a:uFillTx/>
              <a:latin typeface="宋体" panose="02010600030101010101" pitchFamily="2" charset="-122"/>
              <a:ea typeface="宋体" panose="02010600030101010101" pitchFamily="2" charset="-122"/>
              <a:cs typeface="+mn-cs"/>
            </a:endParaRPr>
          </a:p>
        </p:txBody>
      </p:sp>
    </p:spTree>
  </p:cSld>
  <p:clrMapOvr>
    <a:masterClrMapping/>
  </p:clrMapOvr>
  <p:transition>
    <p:spli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02189" y="1070382"/>
            <a:ext cx="7859497" cy="1131570"/>
          </a:xfrm>
        </p:spPr>
        <p:txBody>
          <a:bodyPr/>
          <a:lstStyle/>
          <a:p>
            <a:pPr algn="ctr">
              <a:buClrTx/>
              <a:buSzTx/>
              <a:buFontTx/>
            </a:pPr>
            <a:r>
              <a:rPr lang="zh-CN" altLang="en-US" sz="4000" b="1" dirty="0">
                <a:solidFill>
                  <a:srgbClr val="A71F13"/>
                </a:solidFill>
                <a:effectLst>
                  <a:outerShdw blurRad="38100" dist="19050" dir="2700000" algn="tl" rotWithShape="0">
                    <a:schemeClr val="dk1">
                      <a:alpha val="40000"/>
                    </a:schemeClr>
                  </a:outerShdw>
                </a:effectLst>
                <a:latin typeface="方正小标宋简体" pitchFamily="2" charset="-122"/>
                <a:ea typeface="方正小标宋简体" pitchFamily="2" charset="-122"/>
              </a:rPr>
              <a:t>第一步：先用</a:t>
            </a:r>
            <a:r>
              <a:rPr lang="zh-CN" altLang="en-US" sz="4000" b="1" dirty="0" smtClean="0">
                <a:solidFill>
                  <a:srgbClr val="A71F13"/>
                </a:solidFill>
                <a:effectLst>
                  <a:outerShdw blurRad="38100" dist="19050" dir="2700000" algn="tl" rotWithShape="0">
                    <a:schemeClr val="dk1">
                      <a:alpha val="40000"/>
                    </a:schemeClr>
                  </a:outerShdw>
                </a:effectLst>
                <a:latin typeface="方正小标宋简体" pitchFamily="2" charset="-122"/>
                <a:ea typeface="方正小标宋简体" pitchFamily="2" charset="-122"/>
              </a:rPr>
              <a:t>学院密封条</a:t>
            </a:r>
            <a:r>
              <a:rPr lang="en-US" altLang="zh-CN" sz="4000" b="1" dirty="0" smtClean="0">
                <a:solidFill>
                  <a:srgbClr val="A71F13"/>
                </a:solidFill>
                <a:effectLst>
                  <a:outerShdw blurRad="38100" dist="19050" dir="2700000" algn="tl" rotWithShape="0">
                    <a:schemeClr val="dk1">
                      <a:alpha val="40000"/>
                    </a:schemeClr>
                  </a:outerShdw>
                </a:effectLst>
                <a:latin typeface="方正小标宋简体" pitchFamily="2" charset="-122"/>
                <a:ea typeface="方正小标宋简体" pitchFamily="2" charset="-122"/>
              </a:rPr>
              <a:t/>
            </a:r>
            <a:br>
              <a:rPr lang="en-US" altLang="zh-CN" sz="4000" b="1" dirty="0" smtClean="0">
                <a:solidFill>
                  <a:srgbClr val="A71F13"/>
                </a:solidFill>
                <a:effectLst>
                  <a:outerShdw blurRad="38100" dist="19050" dir="2700000" algn="tl" rotWithShape="0">
                    <a:schemeClr val="dk1">
                      <a:alpha val="40000"/>
                    </a:schemeClr>
                  </a:outerShdw>
                </a:effectLst>
                <a:latin typeface="方正小标宋简体" pitchFamily="2" charset="-122"/>
                <a:ea typeface="方正小标宋简体" pitchFamily="2" charset="-122"/>
              </a:rPr>
            </a:br>
            <a:r>
              <a:rPr lang="zh-CN" altLang="en-US" sz="4000" b="1" dirty="0" smtClean="0">
                <a:solidFill>
                  <a:srgbClr val="A71F13"/>
                </a:solidFill>
                <a:effectLst>
                  <a:outerShdw blurRad="38100" dist="19050" dir="2700000" algn="tl" rotWithShape="0">
                    <a:schemeClr val="dk1">
                      <a:alpha val="40000"/>
                    </a:schemeClr>
                  </a:outerShdw>
                </a:effectLst>
                <a:latin typeface="方正小标宋简体" pitchFamily="2" charset="-122"/>
                <a:ea typeface="方正小标宋简体" pitchFamily="2" charset="-122"/>
              </a:rPr>
              <a:t>密封</a:t>
            </a:r>
            <a:r>
              <a:rPr lang="zh-CN" altLang="en-US" sz="4000" b="1" dirty="0">
                <a:solidFill>
                  <a:srgbClr val="A71F13"/>
                </a:solidFill>
                <a:effectLst>
                  <a:outerShdw blurRad="38100" dist="19050" dir="2700000" algn="tl" rotWithShape="0">
                    <a:schemeClr val="dk1">
                      <a:alpha val="40000"/>
                    </a:schemeClr>
                  </a:outerShdw>
                </a:effectLst>
                <a:latin typeface="方正小标宋简体" pitchFamily="2" charset="-122"/>
                <a:ea typeface="方正小标宋简体" pitchFamily="2" charset="-122"/>
              </a:rPr>
              <a:t>毕业生档案袋</a:t>
            </a:r>
          </a:p>
        </p:txBody>
      </p:sp>
      <p:sp>
        <p:nvSpPr>
          <p:cNvPr id="7" name="内容占位符 2"/>
          <p:cNvSpPr>
            <a:spLocks noGrp="1"/>
          </p:cNvSpPr>
          <p:nvPr>
            <p:ph idx="1"/>
          </p:nvPr>
        </p:nvSpPr>
        <p:spPr>
          <a:xfrm>
            <a:off x="266065" y="2690495"/>
            <a:ext cx="3636010" cy="3336925"/>
          </a:xfrm>
        </p:spPr>
        <p:txBody>
          <a:bodyPr>
            <a:noAutofit/>
          </a:bodyPr>
          <a:lstStyle/>
          <a:p>
            <a:pPr>
              <a:buFont typeface="Wingdings" panose="05000000000000000000" charset="0"/>
              <a:buChar char="l"/>
            </a:pPr>
            <a:r>
              <a:rPr lang="zh-CN" altLang="en-US" sz="2400" b="1" dirty="0">
                <a:latin typeface="宋体" panose="02010600030101010101" pitchFamily="2" charset="-122"/>
                <a:ea typeface="宋体" panose="02010600030101010101" pitchFamily="2" charset="-122"/>
                <a:cs typeface="宋体" panose="02010600030101010101" pitchFamily="2" charset="-122"/>
              </a:rPr>
              <a:t>档案袋正面填写毕业生个人基本信息，并在目录上勾选装入袋内的档案材料</a:t>
            </a:r>
            <a:r>
              <a:rPr lang="zh-CN" altLang="en-US" sz="2400" b="1" dirty="0" smtClean="0">
                <a:latin typeface="宋体" panose="02010600030101010101" pitchFamily="2" charset="-122"/>
                <a:ea typeface="宋体" panose="02010600030101010101" pitchFamily="2" charset="-122"/>
                <a:cs typeface="宋体" panose="02010600030101010101" pitchFamily="2" charset="-122"/>
              </a:rPr>
              <a:t>。</a:t>
            </a:r>
            <a:endParaRPr lang="en-US" altLang="zh-CN" sz="2400" b="1" dirty="0">
              <a:latin typeface="宋体" panose="02010600030101010101" pitchFamily="2" charset="-122"/>
              <a:ea typeface="宋体" panose="02010600030101010101" pitchFamily="2" charset="-122"/>
              <a:cs typeface="宋体" panose="02010600030101010101" pitchFamily="2" charset="-122"/>
            </a:endParaRPr>
          </a:p>
          <a:p>
            <a:pPr>
              <a:buFont typeface="Wingdings" panose="05000000000000000000" charset="0"/>
              <a:buChar char="l"/>
            </a:pPr>
            <a:r>
              <a:rPr lang="zh-CN" altLang="en-US" sz="2400" b="1" dirty="0">
                <a:latin typeface="宋体" panose="02010600030101010101" pitchFamily="2" charset="-122"/>
                <a:ea typeface="宋体" panose="02010600030101010101" pitchFamily="2" charset="-122"/>
                <a:cs typeface="宋体" panose="02010600030101010101" pitchFamily="2" charset="-122"/>
              </a:rPr>
              <a:t>仔细核对装入的材料，并使用“福建师范大学协和学院</a:t>
            </a:r>
            <a:r>
              <a:rPr lang="zh-CN" altLang="en-US" sz="2400" b="1" dirty="0" smtClean="0">
                <a:latin typeface="宋体" panose="02010600030101010101" pitchFamily="2" charset="-122"/>
                <a:ea typeface="宋体" panose="02010600030101010101" pitchFamily="2" charset="-122"/>
                <a:cs typeface="宋体" panose="02010600030101010101" pitchFamily="2" charset="-122"/>
              </a:rPr>
              <a:t>密封条”</a:t>
            </a:r>
            <a:r>
              <a:rPr lang="zh-CN" altLang="en-US" sz="2400" b="1" dirty="0">
                <a:latin typeface="宋体" panose="02010600030101010101" pitchFamily="2" charset="-122"/>
                <a:ea typeface="宋体" panose="02010600030101010101" pitchFamily="2" charset="-122"/>
                <a:cs typeface="宋体" panose="02010600030101010101" pitchFamily="2" charset="-122"/>
              </a:rPr>
              <a:t>进行密封，并在上下骑缝处</a:t>
            </a:r>
            <a:r>
              <a:rPr lang="zh-CN" altLang="en-US" sz="2400" b="1" dirty="0" smtClean="0">
                <a:latin typeface="宋体" panose="02010600030101010101" pitchFamily="2" charset="-122"/>
                <a:ea typeface="宋体" panose="02010600030101010101" pitchFamily="2" charset="-122"/>
                <a:cs typeface="宋体" panose="02010600030101010101" pitchFamily="2" charset="-122"/>
              </a:rPr>
              <a:t>加盖</a:t>
            </a:r>
            <a:r>
              <a:rPr lang="zh-CN" altLang="en-US" sz="2400" b="1" dirty="0" smtClean="0">
                <a:solidFill>
                  <a:srgbClr val="FF0000"/>
                </a:solidFill>
                <a:latin typeface="宋体" panose="02010600030101010101" pitchFamily="2" charset="-122"/>
                <a:ea typeface="宋体" panose="02010600030101010101" pitchFamily="2" charset="-122"/>
                <a:cs typeface="宋体" panose="02010600030101010101" pitchFamily="2" charset="-122"/>
              </a:rPr>
              <a:t>各单位公章</a:t>
            </a:r>
            <a:r>
              <a:rPr lang="zh-CN" altLang="en-US" sz="2400" b="1" dirty="0">
                <a:latin typeface="宋体" panose="02010600030101010101" pitchFamily="2" charset="-122"/>
                <a:ea typeface="宋体" panose="02010600030101010101" pitchFamily="2" charset="-122"/>
                <a:cs typeface="宋体" panose="02010600030101010101" pitchFamily="2" charset="-122"/>
              </a:rPr>
              <a:t>。</a:t>
            </a:r>
          </a:p>
        </p:txBody>
      </p:sp>
      <p:sp>
        <p:nvSpPr>
          <p:cNvPr id="8" name="内容占位符 2"/>
          <p:cNvSpPr txBox="1"/>
          <p:nvPr/>
        </p:nvSpPr>
        <p:spPr>
          <a:xfrm>
            <a:off x="4324350" y="5633085"/>
            <a:ext cx="1679575" cy="464820"/>
          </a:xfrm>
          <a:prstGeom prst="rect">
            <a:avLst/>
          </a:prstGeom>
        </p:spPr>
        <p:txBody>
          <a:bodyPr vert="horz" lIns="68580" tIns="34290" rIns="68580" bIns="34290" rtlCol="0">
            <a:noAutofit/>
          </a:bodyPr>
          <a:lstStyle>
            <a:lvl1pPr marL="182880" indent="-182880" algn="l" defTabSz="914400" rtl="0" eaLnBrk="1" latinLnBrk="0" hangingPunct="1">
              <a:lnSpc>
                <a:spcPct val="90000"/>
              </a:lnSpc>
              <a:spcBef>
                <a:spcPts val="1200"/>
              </a:spcBef>
              <a:spcAft>
                <a:spcPts val="200"/>
              </a:spcAft>
              <a:buClr>
                <a:schemeClr val="tx1"/>
              </a:buClr>
              <a:buFont typeface="Wingdings" panose="05000000000000000000" pitchFamily="2" charset="2"/>
              <a:buChar char=""/>
              <a:defRPr sz="2200" kern="1200">
                <a:solidFill>
                  <a:schemeClr val="tx1"/>
                </a:solidFill>
                <a:latin typeface="+mn-lt"/>
                <a:ea typeface="+mn-ea"/>
                <a:cs typeface="+mn-cs"/>
              </a:defRPr>
            </a:lvl1pPr>
            <a:lvl2pPr marL="411480" indent="-182880" algn="l" defTabSz="914400" rtl="0" eaLnBrk="1" latinLnBrk="0" hangingPunct="1">
              <a:lnSpc>
                <a:spcPct val="90000"/>
              </a:lnSpc>
              <a:spcBef>
                <a:spcPts val="200"/>
              </a:spcBef>
              <a:spcAft>
                <a:spcPts val="400"/>
              </a:spcAft>
              <a:buClr>
                <a:schemeClr val="tx1"/>
              </a:buClr>
              <a:buFont typeface="Wingdings" panose="05000000000000000000" pitchFamily="2" charset="2"/>
              <a:buChar char=""/>
              <a:defRPr sz="2000" kern="1200">
                <a:solidFill>
                  <a:schemeClr val="tx1"/>
                </a:solidFill>
                <a:latin typeface="+mn-lt"/>
                <a:ea typeface="+mn-ea"/>
                <a:cs typeface="+mn-cs"/>
              </a:defRPr>
            </a:lvl2pPr>
            <a:lvl3pPr marL="640080" indent="-182880" algn="l" defTabSz="914400" rtl="0" eaLnBrk="1" latinLnBrk="0" hangingPunct="1">
              <a:lnSpc>
                <a:spcPct val="90000"/>
              </a:lnSpc>
              <a:spcBef>
                <a:spcPts val="200"/>
              </a:spcBef>
              <a:spcAft>
                <a:spcPts val="400"/>
              </a:spcAft>
              <a:buClr>
                <a:schemeClr val="tx1"/>
              </a:buClr>
              <a:buFont typeface="Wingdings" panose="05000000000000000000" pitchFamily="2" charset="2"/>
              <a:buChar char=""/>
              <a:defRPr sz="1800" kern="1200">
                <a:solidFill>
                  <a:schemeClr val="tx1"/>
                </a:solidFill>
                <a:latin typeface="+mn-lt"/>
                <a:ea typeface="+mn-ea"/>
                <a:cs typeface="+mn-cs"/>
              </a:defRPr>
            </a:lvl3pPr>
            <a:lvl4pPr marL="868680" indent="-182880" algn="l" defTabSz="914400" rtl="0" eaLnBrk="1" latinLnBrk="0" hangingPunct="1">
              <a:lnSpc>
                <a:spcPct val="90000"/>
              </a:lnSpc>
              <a:spcBef>
                <a:spcPts val="200"/>
              </a:spcBef>
              <a:spcAft>
                <a:spcPts val="400"/>
              </a:spcAft>
              <a:buClr>
                <a:schemeClr val="tx1"/>
              </a:buClr>
              <a:buFont typeface="Wingdings" panose="05000000000000000000" pitchFamily="2" charset="2"/>
              <a:buChar char=""/>
              <a:defRPr sz="1600" kern="1200">
                <a:solidFill>
                  <a:schemeClr val="tx1"/>
                </a:solidFill>
                <a:latin typeface="+mn-lt"/>
                <a:ea typeface="+mn-ea"/>
                <a:cs typeface="+mn-cs"/>
              </a:defRPr>
            </a:lvl4pPr>
            <a:lvl5pPr marL="1097280" indent="-182880" algn="l" defTabSz="914400" rtl="0" eaLnBrk="1" latinLnBrk="0" hangingPunct="1">
              <a:lnSpc>
                <a:spcPct val="90000"/>
              </a:lnSpc>
              <a:spcBef>
                <a:spcPts val="200"/>
              </a:spcBef>
              <a:spcAft>
                <a:spcPts val="400"/>
              </a:spcAft>
              <a:buClr>
                <a:schemeClr val="tx1"/>
              </a:buClr>
              <a:buFont typeface="Wingdings" panose="05000000000000000000" pitchFamily="2" charset="2"/>
              <a:buChar char=""/>
              <a:defRPr sz="1600" kern="1200">
                <a:solidFill>
                  <a:schemeClr val="tx1"/>
                </a:solidFill>
                <a:latin typeface="+mn-lt"/>
                <a:ea typeface="+mn-ea"/>
                <a:cs typeface="+mn-cs"/>
              </a:defRPr>
            </a:lvl5pPr>
            <a:lvl6pPr marL="1284605" indent="-228600" algn="l" defTabSz="914400" rtl="0" eaLnBrk="1" latinLnBrk="0" hangingPunct="1">
              <a:lnSpc>
                <a:spcPct val="90000"/>
              </a:lnSpc>
              <a:spcBef>
                <a:spcPts val="200"/>
              </a:spcBef>
              <a:spcAft>
                <a:spcPts val="400"/>
              </a:spcAft>
              <a:buClr>
                <a:schemeClr val="tx1"/>
              </a:buClr>
              <a:buFont typeface="Wingdings" panose="05000000000000000000" pitchFamily="2" charset="2"/>
              <a:buChar char=""/>
              <a:defRPr sz="1600" kern="1200">
                <a:solidFill>
                  <a:schemeClr val="tx1"/>
                </a:solidFill>
                <a:latin typeface="+mn-lt"/>
                <a:ea typeface="+mn-ea"/>
                <a:cs typeface="+mn-cs"/>
              </a:defRPr>
            </a:lvl6pPr>
            <a:lvl7pPr marL="1471930" indent="-228600" algn="l" defTabSz="914400" rtl="0" eaLnBrk="1" latinLnBrk="0" hangingPunct="1">
              <a:lnSpc>
                <a:spcPct val="90000"/>
              </a:lnSpc>
              <a:spcBef>
                <a:spcPts val="200"/>
              </a:spcBef>
              <a:spcAft>
                <a:spcPts val="400"/>
              </a:spcAft>
              <a:buClr>
                <a:schemeClr val="tx1"/>
              </a:buClr>
              <a:buFont typeface="Wingdings" panose="05000000000000000000" pitchFamily="2" charset="2"/>
              <a:buChar char=""/>
              <a:defRPr sz="1600" kern="1200">
                <a:solidFill>
                  <a:schemeClr val="tx1"/>
                </a:solidFill>
                <a:latin typeface="+mn-lt"/>
                <a:ea typeface="+mn-ea"/>
                <a:cs typeface="+mn-cs"/>
              </a:defRPr>
            </a:lvl7pPr>
            <a:lvl8pPr marL="1628775" indent="-228600" algn="l" defTabSz="914400" rtl="0" eaLnBrk="1" latinLnBrk="0" hangingPunct="1">
              <a:lnSpc>
                <a:spcPct val="90000"/>
              </a:lnSpc>
              <a:spcBef>
                <a:spcPts val="200"/>
              </a:spcBef>
              <a:spcAft>
                <a:spcPts val="400"/>
              </a:spcAft>
              <a:buClr>
                <a:schemeClr val="tx1"/>
              </a:buClr>
              <a:buFont typeface="Wingdings" panose="05000000000000000000" pitchFamily="2" charset="2"/>
              <a:buChar char=""/>
              <a:defRPr sz="1600" kern="1200">
                <a:solidFill>
                  <a:schemeClr val="tx1"/>
                </a:solidFill>
                <a:latin typeface="+mn-lt"/>
                <a:ea typeface="+mn-ea"/>
                <a:cs typeface="+mn-cs"/>
              </a:defRPr>
            </a:lvl8pPr>
            <a:lvl9pPr marL="1805940" indent="-228600" algn="l" defTabSz="914400" rtl="0" eaLnBrk="1" latinLnBrk="0" hangingPunct="1">
              <a:lnSpc>
                <a:spcPct val="90000"/>
              </a:lnSpc>
              <a:spcBef>
                <a:spcPts val="200"/>
              </a:spcBef>
              <a:spcAft>
                <a:spcPts val="400"/>
              </a:spcAft>
              <a:buClr>
                <a:schemeClr val="tx1"/>
              </a:buClr>
              <a:buFont typeface="Wingdings" panose="05000000000000000000" pitchFamily="2" charset="2"/>
              <a:buChar char=""/>
              <a:defRPr sz="1600" kern="1200">
                <a:solidFill>
                  <a:schemeClr val="tx1"/>
                </a:solidFill>
                <a:latin typeface="+mn-lt"/>
                <a:ea typeface="+mn-ea"/>
                <a:cs typeface="+mn-cs"/>
              </a:defRPr>
            </a:lvl9pPr>
          </a:lstStyle>
          <a:p>
            <a:pPr marL="0" indent="0" algn="ctr">
              <a:buFont typeface="Wingdings" panose="05000000000000000000" pitchFamily="2" charset="2"/>
              <a:buNone/>
            </a:pPr>
            <a:r>
              <a:rPr lang="zh-CN" altLang="en-US" sz="1800" b="1" dirty="0" smtClean="0">
                <a:latin typeface="方正小标宋简体" panose="02010601030101010101" pitchFamily="2" charset="-122"/>
                <a:ea typeface="方正小标宋简体" panose="02010601030101010101" pitchFamily="2" charset="-122"/>
              </a:rPr>
              <a:t>（档案袋正面）</a:t>
            </a:r>
            <a:endParaRPr lang="zh-CN" altLang="en-US" sz="1800" b="1" dirty="0">
              <a:latin typeface="方正小标宋简体" panose="02010601030101010101" pitchFamily="2" charset="-122"/>
              <a:ea typeface="方正小标宋简体" panose="02010601030101010101" pitchFamily="2" charset="-122"/>
            </a:endParaRPr>
          </a:p>
        </p:txBody>
      </p:sp>
      <p:sp>
        <p:nvSpPr>
          <p:cNvPr id="9" name="内容占位符 2"/>
          <p:cNvSpPr txBox="1"/>
          <p:nvPr/>
        </p:nvSpPr>
        <p:spPr>
          <a:xfrm>
            <a:off x="6870700" y="5633085"/>
            <a:ext cx="1679575" cy="394970"/>
          </a:xfrm>
          <a:prstGeom prst="rect">
            <a:avLst/>
          </a:prstGeom>
        </p:spPr>
        <p:txBody>
          <a:bodyPr vert="horz" lIns="68580" tIns="34290" rIns="68580" bIns="34290" rtlCol="0">
            <a:noAutofit/>
          </a:bodyPr>
          <a:lstStyle>
            <a:lvl1pPr marL="182880" indent="-182880" algn="l" defTabSz="914400" rtl="0" eaLnBrk="1" latinLnBrk="0" hangingPunct="1">
              <a:lnSpc>
                <a:spcPct val="90000"/>
              </a:lnSpc>
              <a:spcBef>
                <a:spcPts val="1200"/>
              </a:spcBef>
              <a:spcAft>
                <a:spcPts val="200"/>
              </a:spcAft>
              <a:buClr>
                <a:schemeClr val="tx1"/>
              </a:buClr>
              <a:buFont typeface="Wingdings" panose="05000000000000000000" pitchFamily="2" charset="2"/>
              <a:buChar char=""/>
              <a:defRPr sz="2200" kern="1200">
                <a:solidFill>
                  <a:schemeClr val="tx1"/>
                </a:solidFill>
                <a:latin typeface="+mn-lt"/>
                <a:ea typeface="+mn-ea"/>
                <a:cs typeface="+mn-cs"/>
              </a:defRPr>
            </a:lvl1pPr>
            <a:lvl2pPr marL="411480" indent="-182880" algn="l" defTabSz="914400" rtl="0" eaLnBrk="1" latinLnBrk="0" hangingPunct="1">
              <a:lnSpc>
                <a:spcPct val="90000"/>
              </a:lnSpc>
              <a:spcBef>
                <a:spcPts val="200"/>
              </a:spcBef>
              <a:spcAft>
                <a:spcPts val="400"/>
              </a:spcAft>
              <a:buClr>
                <a:schemeClr val="tx1"/>
              </a:buClr>
              <a:buFont typeface="Wingdings" panose="05000000000000000000" pitchFamily="2" charset="2"/>
              <a:buChar char=""/>
              <a:defRPr sz="2000" kern="1200">
                <a:solidFill>
                  <a:schemeClr val="tx1"/>
                </a:solidFill>
                <a:latin typeface="+mn-lt"/>
                <a:ea typeface="+mn-ea"/>
                <a:cs typeface="+mn-cs"/>
              </a:defRPr>
            </a:lvl2pPr>
            <a:lvl3pPr marL="640080" indent="-182880" algn="l" defTabSz="914400" rtl="0" eaLnBrk="1" latinLnBrk="0" hangingPunct="1">
              <a:lnSpc>
                <a:spcPct val="90000"/>
              </a:lnSpc>
              <a:spcBef>
                <a:spcPts val="200"/>
              </a:spcBef>
              <a:spcAft>
                <a:spcPts val="400"/>
              </a:spcAft>
              <a:buClr>
                <a:schemeClr val="tx1"/>
              </a:buClr>
              <a:buFont typeface="Wingdings" panose="05000000000000000000" pitchFamily="2" charset="2"/>
              <a:buChar char=""/>
              <a:defRPr sz="1800" kern="1200">
                <a:solidFill>
                  <a:schemeClr val="tx1"/>
                </a:solidFill>
                <a:latin typeface="+mn-lt"/>
                <a:ea typeface="+mn-ea"/>
                <a:cs typeface="+mn-cs"/>
              </a:defRPr>
            </a:lvl3pPr>
            <a:lvl4pPr marL="868680" indent="-182880" algn="l" defTabSz="914400" rtl="0" eaLnBrk="1" latinLnBrk="0" hangingPunct="1">
              <a:lnSpc>
                <a:spcPct val="90000"/>
              </a:lnSpc>
              <a:spcBef>
                <a:spcPts val="200"/>
              </a:spcBef>
              <a:spcAft>
                <a:spcPts val="400"/>
              </a:spcAft>
              <a:buClr>
                <a:schemeClr val="tx1"/>
              </a:buClr>
              <a:buFont typeface="Wingdings" panose="05000000000000000000" pitchFamily="2" charset="2"/>
              <a:buChar char=""/>
              <a:defRPr sz="1600" kern="1200">
                <a:solidFill>
                  <a:schemeClr val="tx1"/>
                </a:solidFill>
                <a:latin typeface="+mn-lt"/>
                <a:ea typeface="+mn-ea"/>
                <a:cs typeface="+mn-cs"/>
              </a:defRPr>
            </a:lvl4pPr>
            <a:lvl5pPr marL="1097280" indent="-182880" algn="l" defTabSz="914400" rtl="0" eaLnBrk="1" latinLnBrk="0" hangingPunct="1">
              <a:lnSpc>
                <a:spcPct val="90000"/>
              </a:lnSpc>
              <a:spcBef>
                <a:spcPts val="200"/>
              </a:spcBef>
              <a:spcAft>
                <a:spcPts val="400"/>
              </a:spcAft>
              <a:buClr>
                <a:schemeClr val="tx1"/>
              </a:buClr>
              <a:buFont typeface="Wingdings" panose="05000000000000000000" pitchFamily="2" charset="2"/>
              <a:buChar char=""/>
              <a:defRPr sz="1600" kern="1200">
                <a:solidFill>
                  <a:schemeClr val="tx1"/>
                </a:solidFill>
                <a:latin typeface="+mn-lt"/>
                <a:ea typeface="+mn-ea"/>
                <a:cs typeface="+mn-cs"/>
              </a:defRPr>
            </a:lvl5pPr>
            <a:lvl6pPr marL="1284605" indent="-228600" algn="l" defTabSz="914400" rtl="0" eaLnBrk="1" latinLnBrk="0" hangingPunct="1">
              <a:lnSpc>
                <a:spcPct val="90000"/>
              </a:lnSpc>
              <a:spcBef>
                <a:spcPts val="200"/>
              </a:spcBef>
              <a:spcAft>
                <a:spcPts val="400"/>
              </a:spcAft>
              <a:buClr>
                <a:schemeClr val="tx1"/>
              </a:buClr>
              <a:buFont typeface="Wingdings" panose="05000000000000000000" pitchFamily="2" charset="2"/>
              <a:buChar char=""/>
              <a:defRPr sz="1600" kern="1200">
                <a:solidFill>
                  <a:schemeClr val="tx1"/>
                </a:solidFill>
                <a:latin typeface="+mn-lt"/>
                <a:ea typeface="+mn-ea"/>
                <a:cs typeface="+mn-cs"/>
              </a:defRPr>
            </a:lvl6pPr>
            <a:lvl7pPr marL="1471930" indent="-228600" algn="l" defTabSz="914400" rtl="0" eaLnBrk="1" latinLnBrk="0" hangingPunct="1">
              <a:lnSpc>
                <a:spcPct val="90000"/>
              </a:lnSpc>
              <a:spcBef>
                <a:spcPts val="200"/>
              </a:spcBef>
              <a:spcAft>
                <a:spcPts val="400"/>
              </a:spcAft>
              <a:buClr>
                <a:schemeClr val="tx1"/>
              </a:buClr>
              <a:buFont typeface="Wingdings" panose="05000000000000000000" pitchFamily="2" charset="2"/>
              <a:buChar char=""/>
              <a:defRPr sz="1600" kern="1200">
                <a:solidFill>
                  <a:schemeClr val="tx1"/>
                </a:solidFill>
                <a:latin typeface="+mn-lt"/>
                <a:ea typeface="+mn-ea"/>
                <a:cs typeface="+mn-cs"/>
              </a:defRPr>
            </a:lvl7pPr>
            <a:lvl8pPr marL="1628775" indent="-228600" algn="l" defTabSz="914400" rtl="0" eaLnBrk="1" latinLnBrk="0" hangingPunct="1">
              <a:lnSpc>
                <a:spcPct val="90000"/>
              </a:lnSpc>
              <a:spcBef>
                <a:spcPts val="200"/>
              </a:spcBef>
              <a:spcAft>
                <a:spcPts val="400"/>
              </a:spcAft>
              <a:buClr>
                <a:schemeClr val="tx1"/>
              </a:buClr>
              <a:buFont typeface="Wingdings" panose="05000000000000000000" pitchFamily="2" charset="2"/>
              <a:buChar char=""/>
              <a:defRPr sz="1600" kern="1200">
                <a:solidFill>
                  <a:schemeClr val="tx1"/>
                </a:solidFill>
                <a:latin typeface="+mn-lt"/>
                <a:ea typeface="+mn-ea"/>
                <a:cs typeface="+mn-cs"/>
              </a:defRPr>
            </a:lvl8pPr>
            <a:lvl9pPr marL="1805940" indent="-228600" algn="l" defTabSz="914400" rtl="0" eaLnBrk="1" latinLnBrk="0" hangingPunct="1">
              <a:lnSpc>
                <a:spcPct val="90000"/>
              </a:lnSpc>
              <a:spcBef>
                <a:spcPts val="200"/>
              </a:spcBef>
              <a:spcAft>
                <a:spcPts val="400"/>
              </a:spcAft>
              <a:buClr>
                <a:schemeClr val="tx1"/>
              </a:buClr>
              <a:buFont typeface="Wingdings" panose="05000000000000000000" pitchFamily="2" charset="2"/>
              <a:buChar char=""/>
              <a:defRPr sz="1600" kern="1200">
                <a:solidFill>
                  <a:schemeClr val="tx1"/>
                </a:solidFill>
                <a:latin typeface="+mn-lt"/>
                <a:ea typeface="+mn-ea"/>
                <a:cs typeface="+mn-cs"/>
              </a:defRPr>
            </a:lvl9pPr>
          </a:lstStyle>
          <a:p>
            <a:pPr marL="0" indent="0" algn="ctr">
              <a:buFont typeface="Wingdings" panose="05000000000000000000" pitchFamily="2" charset="2"/>
              <a:buNone/>
            </a:pPr>
            <a:r>
              <a:rPr lang="zh-CN" altLang="en-US" sz="1800" b="1" dirty="0" smtClean="0">
                <a:latin typeface="方正小标宋简体" panose="02010601030101010101" pitchFamily="2" charset="-122"/>
                <a:ea typeface="方正小标宋简体" panose="02010601030101010101" pitchFamily="2" charset="-122"/>
              </a:rPr>
              <a:t>（档案袋背面）</a:t>
            </a:r>
            <a:endParaRPr lang="zh-CN" altLang="en-US" sz="1800" b="1" dirty="0">
              <a:latin typeface="方正小标宋简体" panose="02010601030101010101" pitchFamily="2" charset="-122"/>
              <a:ea typeface="方正小标宋简体" panose="02010601030101010101" pitchFamily="2" charset="-122"/>
            </a:endParaRPr>
          </a:p>
        </p:txBody>
      </p:sp>
      <p:pic>
        <p:nvPicPr>
          <p:cNvPr id="3" name="图片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553200" y="2655575"/>
            <a:ext cx="2101850" cy="2808881"/>
          </a:xfrm>
          <a:prstGeom prst="rect">
            <a:avLst/>
          </a:prstGeom>
        </p:spPr>
      </p:pic>
      <p:pic>
        <p:nvPicPr>
          <p:cNvPr id="12" name="图片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62400" y="2655575"/>
            <a:ext cx="2110105" cy="2837229"/>
          </a:xfrm>
          <a:prstGeom prst="rect">
            <a:avLst/>
          </a:prstGeom>
        </p:spPr>
      </p:pic>
    </p:spTree>
    <p:extLst>
      <p:ext uri="{BB962C8B-B14F-4D97-AF65-F5344CB8AC3E}">
        <p14:creationId xmlns:p14="http://schemas.microsoft.com/office/powerpoint/2010/main" val="24038511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38860" y="1070610"/>
            <a:ext cx="7251065" cy="1131570"/>
          </a:xfrm>
        </p:spPr>
        <p:txBody>
          <a:bodyPr/>
          <a:lstStyle/>
          <a:p>
            <a:pPr algn="ctr">
              <a:buClrTx/>
              <a:buSzTx/>
              <a:buFontTx/>
            </a:pPr>
            <a:r>
              <a:rPr lang="zh-CN" altLang="en-US" sz="4000" b="1" dirty="0">
                <a:solidFill>
                  <a:srgbClr val="A71F13"/>
                </a:solidFill>
                <a:effectLst>
                  <a:outerShdw blurRad="38100" dist="19050" dir="2700000" algn="tl" rotWithShape="0">
                    <a:schemeClr val="dk1">
                      <a:alpha val="40000"/>
                    </a:schemeClr>
                  </a:outerShdw>
                </a:effectLst>
                <a:latin typeface="方正小标宋简体" pitchFamily="2" charset="-122"/>
                <a:ea typeface="方正小标宋简体" pitchFamily="2" charset="-122"/>
              </a:rPr>
              <a:t>第二步：将毕业生档案袋装入EMS专用袋</a:t>
            </a:r>
          </a:p>
        </p:txBody>
      </p:sp>
      <p:sp>
        <p:nvSpPr>
          <p:cNvPr id="7" name="内容占位符 2"/>
          <p:cNvSpPr>
            <a:spLocks noGrp="1"/>
          </p:cNvSpPr>
          <p:nvPr>
            <p:ph idx="1"/>
          </p:nvPr>
        </p:nvSpPr>
        <p:spPr>
          <a:xfrm>
            <a:off x="224790" y="3185795"/>
            <a:ext cx="3477260" cy="1819275"/>
          </a:xfrm>
        </p:spPr>
        <p:txBody>
          <a:bodyPr>
            <a:noAutofit/>
          </a:bodyPr>
          <a:lstStyle/>
          <a:p>
            <a:pPr marL="536575" indent="-536575">
              <a:lnSpc>
                <a:spcPts val="4000"/>
              </a:lnSpc>
              <a:buFont typeface="Wingdings" panose="05000000000000000000" pitchFamily="2" charset="2"/>
              <a:buChar char="u"/>
            </a:pPr>
            <a:r>
              <a:rPr lang="zh-CN" altLang="en-US" sz="2400" b="1" dirty="0">
                <a:latin typeface="宋体" panose="02010600030101010101" pitchFamily="2" charset="-122"/>
                <a:ea typeface="宋体" panose="02010600030101010101" pitchFamily="2" charset="-122"/>
                <a:cs typeface="宋体" panose="02010600030101010101" pitchFamily="2" charset="-122"/>
              </a:rPr>
              <a:t>将密封好的毕业生档案袋装入</a:t>
            </a:r>
            <a:r>
              <a:rPr lang="en-US" altLang="zh-CN" sz="2400" b="1" dirty="0">
                <a:latin typeface="宋体" panose="02010600030101010101" pitchFamily="2" charset="-122"/>
                <a:ea typeface="宋体" panose="02010600030101010101" pitchFamily="2" charset="-122"/>
                <a:cs typeface="宋体" panose="02010600030101010101" pitchFamily="2" charset="-122"/>
              </a:rPr>
              <a:t>EMS</a:t>
            </a:r>
            <a:r>
              <a:rPr lang="zh-CN" altLang="en-US" sz="2400" b="1" dirty="0">
                <a:latin typeface="宋体" panose="02010600030101010101" pitchFamily="2" charset="-122"/>
                <a:ea typeface="宋体" panose="02010600030101010101" pitchFamily="2" charset="-122"/>
                <a:cs typeface="宋体" panose="02010600030101010101" pitchFamily="2" charset="-122"/>
              </a:rPr>
              <a:t>高校毕业生档案专用</a:t>
            </a:r>
            <a:r>
              <a:rPr lang="zh-CN" altLang="en-US" sz="2400" b="1" dirty="0" smtClean="0">
                <a:latin typeface="宋体" panose="02010600030101010101" pitchFamily="2" charset="-122"/>
                <a:ea typeface="宋体" panose="02010600030101010101" pitchFamily="2" charset="-122"/>
                <a:cs typeface="宋体" panose="02010600030101010101" pitchFamily="2" charset="-122"/>
              </a:rPr>
              <a:t>袋 </a:t>
            </a:r>
            <a:r>
              <a:rPr lang="en-US" altLang="zh-CN" sz="2400" b="1" dirty="0" smtClean="0">
                <a:latin typeface="宋体" panose="02010600030101010101" pitchFamily="2" charset="-122"/>
                <a:ea typeface="宋体" panose="02010600030101010101" pitchFamily="2" charset="-122"/>
                <a:cs typeface="宋体" panose="02010600030101010101" pitchFamily="2" charset="-122"/>
              </a:rPr>
              <a:t> </a:t>
            </a:r>
            <a:r>
              <a:rPr lang="zh-CN" altLang="en-US" sz="2400" b="1" dirty="0" smtClean="0">
                <a:latin typeface="宋体" panose="02010600030101010101" pitchFamily="2" charset="-122"/>
                <a:ea typeface="宋体" panose="02010600030101010101" pitchFamily="2" charset="-122"/>
                <a:cs typeface="宋体" panose="02010600030101010101" pitchFamily="2" charset="-122"/>
              </a:rPr>
              <a:t>（</a:t>
            </a:r>
            <a:r>
              <a:rPr lang="en-US" altLang="zh-CN" sz="2400" b="1" dirty="0" smtClean="0">
                <a:latin typeface="宋体" panose="02010600030101010101" pitchFamily="2" charset="-122"/>
                <a:ea typeface="宋体" panose="02010600030101010101" pitchFamily="2" charset="-122"/>
                <a:cs typeface="宋体" panose="02010600030101010101" pitchFamily="2" charset="-122"/>
              </a:rPr>
              <a:t>EMS</a:t>
            </a:r>
            <a:r>
              <a:rPr lang="zh-CN" altLang="en-US" sz="2400" b="1" dirty="0" smtClean="0">
                <a:latin typeface="宋体" panose="02010600030101010101" pitchFamily="2" charset="-122"/>
                <a:ea typeface="宋体" panose="02010600030101010101" pitchFamily="2" charset="-122"/>
                <a:cs typeface="宋体" panose="02010600030101010101" pitchFamily="2" charset="-122"/>
              </a:rPr>
              <a:t>档案袋）。</a:t>
            </a:r>
            <a:endParaRPr lang="zh-CN" altLang="en-US" sz="2400" b="1" dirty="0">
              <a:latin typeface="宋体" panose="02010600030101010101" pitchFamily="2" charset="-122"/>
              <a:ea typeface="宋体" panose="02010600030101010101" pitchFamily="2" charset="-122"/>
              <a:cs typeface="宋体" panose="02010600030101010101" pitchFamily="2" charset="-122"/>
            </a:endParaRPr>
          </a:p>
        </p:txBody>
      </p:sp>
      <p:pic>
        <p:nvPicPr>
          <p:cNvPr id="3" name="图片 2"/>
          <p:cNvPicPr>
            <a:picLocks noChangeAspect="1"/>
          </p:cNvPicPr>
          <p:nvPr/>
        </p:nvPicPr>
        <p:blipFill rotWithShape="1">
          <a:blip r:embed="rId2" cstate="print">
            <a:extLst>
              <a:ext uri="{28A0092B-C50C-407E-A947-70E740481C1C}">
                <a14:useLocalDpi xmlns:a14="http://schemas.microsoft.com/office/drawing/2010/main" val="0"/>
              </a:ext>
            </a:extLst>
          </a:blip>
          <a:srcRect l="11495" t="3307" r="9885" b="2286"/>
          <a:stretch>
            <a:fillRect/>
          </a:stretch>
        </p:blipFill>
        <p:spPr>
          <a:xfrm rot="5400000">
            <a:off x="3700493" y="2662787"/>
            <a:ext cx="2894889" cy="2442100"/>
          </a:xfrm>
          <a:prstGeom prst="rect">
            <a:avLst/>
          </a:prstGeom>
        </p:spPr>
      </p:pic>
      <p:pic>
        <p:nvPicPr>
          <p:cNvPr id="4" name="图片 3"/>
          <p:cNvPicPr>
            <a:picLocks noChangeAspect="1"/>
          </p:cNvPicPr>
          <p:nvPr/>
        </p:nvPicPr>
        <p:blipFill rotWithShape="1">
          <a:blip r:embed="rId3" cstate="print">
            <a:extLst>
              <a:ext uri="{28A0092B-C50C-407E-A947-70E740481C1C}">
                <a14:useLocalDpi xmlns:a14="http://schemas.microsoft.com/office/drawing/2010/main" val="0"/>
              </a:ext>
            </a:extLst>
          </a:blip>
          <a:srcRect l="4737" t="12874" r="4534" b="5057"/>
          <a:stretch>
            <a:fillRect/>
          </a:stretch>
        </p:blipFill>
        <p:spPr>
          <a:xfrm>
            <a:off x="6604344" y="2436391"/>
            <a:ext cx="2325802" cy="2894887"/>
          </a:xfrm>
          <a:prstGeom prst="rect">
            <a:avLst/>
          </a:prstGeom>
        </p:spPr>
      </p:pic>
      <p:sp>
        <p:nvSpPr>
          <p:cNvPr id="9" name="内容占位符 2"/>
          <p:cNvSpPr txBox="1"/>
          <p:nvPr/>
        </p:nvSpPr>
        <p:spPr>
          <a:xfrm>
            <a:off x="4212557" y="5492312"/>
            <a:ext cx="1848266" cy="420280"/>
          </a:xfrm>
          <a:prstGeom prst="rect">
            <a:avLst/>
          </a:prstGeom>
        </p:spPr>
        <p:txBody>
          <a:bodyPr vert="horz" lIns="68580" tIns="34290" rIns="68580" bIns="34290" rtlCol="0">
            <a:noAutofit/>
          </a:bodyPr>
          <a:lstStyle>
            <a:lvl1pPr marL="182880" indent="-182880" algn="l" defTabSz="914400" rtl="0" eaLnBrk="1" latinLnBrk="0" hangingPunct="1">
              <a:lnSpc>
                <a:spcPct val="90000"/>
              </a:lnSpc>
              <a:spcBef>
                <a:spcPts val="1200"/>
              </a:spcBef>
              <a:spcAft>
                <a:spcPts val="200"/>
              </a:spcAft>
              <a:buClr>
                <a:schemeClr val="tx1"/>
              </a:buClr>
              <a:buFont typeface="Wingdings" panose="05000000000000000000" pitchFamily="2" charset="2"/>
              <a:buChar char=""/>
              <a:defRPr sz="2200" kern="1200">
                <a:solidFill>
                  <a:schemeClr val="tx1"/>
                </a:solidFill>
                <a:latin typeface="+mn-lt"/>
                <a:ea typeface="+mn-ea"/>
                <a:cs typeface="+mn-cs"/>
              </a:defRPr>
            </a:lvl1pPr>
            <a:lvl2pPr marL="411480" indent="-182880" algn="l" defTabSz="914400" rtl="0" eaLnBrk="1" latinLnBrk="0" hangingPunct="1">
              <a:lnSpc>
                <a:spcPct val="90000"/>
              </a:lnSpc>
              <a:spcBef>
                <a:spcPts val="200"/>
              </a:spcBef>
              <a:spcAft>
                <a:spcPts val="400"/>
              </a:spcAft>
              <a:buClr>
                <a:schemeClr val="tx1"/>
              </a:buClr>
              <a:buFont typeface="Wingdings" panose="05000000000000000000" pitchFamily="2" charset="2"/>
              <a:buChar char=""/>
              <a:defRPr sz="2000" kern="1200">
                <a:solidFill>
                  <a:schemeClr val="tx1"/>
                </a:solidFill>
                <a:latin typeface="+mn-lt"/>
                <a:ea typeface="+mn-ea"/>
                <a:cs typeface="+mn-cs"/>
              </a:defRPr>
            </a:lvl2pPr>
            <a:lvl3pPr marL="640080" indent="-182880" algn="l" defTabSz="914400" rtl="0" eaLnBrk="1" latinLnBrk="0" hangingPunct="1">
              <a:lnSpc>
                <a:spcPct val="90000"/>
              </a:lnSpc>
              <a:spcBef>
                <a:spcPts val="200"/>
              </a:spcBef>
              <a:spcAft>
                <a:spcPts val="400"/>
              </a:spcAft>
              <a:buClr>
                <a:schemeClr val="tx1"/>
              </a:buClr>
              <a:buFont typeface="Wingdings" panose="05000000000000000000" pitchFamily="2" charset="2"/>
              <a:buChar char=""/>
              <a:defRPr sz="1800" kern="1200">
                <a:solidFill>
                  <a:schemeClr val="tx1"/>
                </a:solidFill>
                <a:latin typeface="+mn-lt"/>
                <a:ea typeface="+mn-ea"/>
                <a:cs typeface="+mn-cs"/>
              </a:defRPr>
            </a:lvl3pPr>
            <a:lvl4pPr marL="868680" indent="-182880" algn="l" defTabSz="914400" rtl="0" eaLnBrk="1" latinLnBrk="0" hangingPunct="1">
              <a:lnSpc>
                <a:spcPct val="90000"/>
              </a:lnSpc>
              <a:spcBef>
                <a:spcPts val="200"/>
              </a:spcBef>
              <a:spcAft>
                <a:spcPts val="400"/>
              </a:spcAft>
              <a:buClr>
                <a:schemeClr val="tx1"/>
              </a:buClr>
              <a:buFont typeface="Wingdings" panose="05000000000000000000" pitchFamily="2" charset="2"/>
              <a:buChar char=""/>
              <a:defRPr sz="1600" kern="1200">
                <a:solidFill>
                  <a:schemeClr val="tx1"/>
                </a:solidFill>
                <a:latin typeface="+mn-lt"/>
                <a:ea typeface="+mn-ea"/>
                <a:cs typeface="+mn-cs"/>
              </a:defRPr>
            </a:lvl4pPr>
            <a:lvl5pPr marL="1097280" indent="-182880" algn="l" defTabSz="914400" rtl="0" eaLnBrk="1" latinLnBrk="0" hangingPunct="1">
              <a:lnSpc>
                <a:spcPct val="90000"/>
              </a:lnSpc>
              <a:spcBef>
                <a:spcPts val="200"/>
              </a:spcBef>
              <a:spcAft>
                <a:spcPts val="400"/>
              </a:spcAft>
              <a:buClr>
                <a:schemeClr val="tx1"/>
              </a:buClr>
              <a:buFont typeface="Wingdings" panose="05000000000000000000" pitchFamily="2" charset="2"/>
              <a:buChar char=""/>
              <a:defRPr sz="1600" kern="1200">
                <a:solidFill>
                  <a:schemeClr val="tx1"/>
                </a:solidFill>
                <a:latin typeface="+mn-lt"/>
                <a:ea typeface="+mn-ea"/>
                <a:cs typeface="+mn-cs"/>
              </a:defRPr>
            </a:lvl5pPr>
            <a:lvl6pPr marL="1284605" indent="-228600" algn="l" defTabSz="914400" rtl="0" eaLnBrk="1" latinLnBrk="0" hangingPunct="1">
              <a:lnSpc>
                <a:spcPct val="90000"/>
              </a:lnSpc>
              <a:spcBef>
                <a:spcPts val="200"/>
              </a:spcBef>
              <a:spcAft>
                <a:spcPts val="400"/>
              </a:spcAft>
              <a:buClr>
                <a:schemeClr val="tx1"/>
              </a:buClr>
              <a:buFont typeface="Wingdings" panose="05000000000000000000" pitchFamily="2" charset="2"/>
              <a:buChar char=""/>
              <a:defRPr sz="1600" kern="1200">
                <a:solidFill>
                  <a:schemeClr val="tx1"/>
                </a:solidFill>
                <a:latin typeface="+mn-lt"/>
                <a:ea typeface="+mn-ea"/>
                <a:cs typeface="+mn-cs"/>
              </a:defRPr>
            </a:lvl6pPr>
            <a:lvl7pPr marL="1471930" indent="-228600" algn="l" defTabSz="914400" rtl="0" eaLnBrk="1" latinLnBrk="0" hangingPunct="1">
              <a:lnSpc>
                <a:spcPct val="90000"/>
              </a:lnSpc>
              <a:spcBef>
                <a:spcPts val="200"/>
              </a:spcBef>
              <a:spcAft>
                <a:spcPts val="400"/>
              </a:spcAft>
              <a:buClr>
                <a:schemeClr val="tx1"/>
              </a:buClr>
              <a:buFont typeface="Wingdings" panose="05000000000000000000" pitchFamily="2" charset="2"/>
              <a:buChar char=""/>
              <a:defRPr sz="1600" kern="1200">
                <a:solidFill>
                  <a:schemeClr val="tx1"/>
                </a:solidFill>
                <a:latin typeface="+mn-lt"/>
                <a:ea typeface="+mn-ea"/>
                <a:cs typeface="+mn-cs"/>
              </a:defRPr>
            </a:lvl7pPr>
            <a:lvl8pPr marL="1628775" indent="-228600" algn="l" defTabSz="914400" rtl="0" eaLnBrk="1" latinLnBrk="0" hangingPunct="1">
              <a:lnSpc>
                <a:spcPct val="90000"/>
              </a:lnSpc>
              <a:spcBef>
                <a:spcPts val="200"/>
              </a:spcBef>
              <a:spcAft>
                <a:spcPts val="400"/>
              </a:spcAft>
              <a:buClr>
                <a:schemeClr val="tx1"/>
              </a:buClr>
              <a:buFont typeface="Wingdings" panose="05000000000000000000" pitchFamily="2" charset="2"/>
              <a:buChar char=""/>
              <a:defRPr sz="1600" kern="1200">
                <a:solidFill>
                  <a:schemeClr val="tx1"/>
                </a:solidFill>
                <a:latin typeface="+mn-lt"/>
                <a:ea typeface="+mn-ea"/>
                <a:cs typeface="+mn-cs"/>
              </a:defRPr>
            </a:lvl8pPr>
            <a:lvl9pPr marL="1805940" indent="-228600" algn="l" defTabSz="914400" rtl="0" eaLnBrk="1" latinLnBrk="0" hangingPunct="1">
              <a:lnSpc>
                <a:spcPct val="90000"/>
              </a:lnSpc>
              <a:spcBef>
                <a:spcPts val="200"/>
              </a:spcBef>
              <a:spcAft>
                <a:spcPts val="400"/>
              </a:spcAft>
              <a:buClr>
                <a:schemeClr val="tx1"/>
              </a:buClr>
              <a:buFont typeface="Wingdings" panose="05000000000000000000" pitchFamily="2" charset="2"/>
              <a:buChar char=""/>
              <a:defRPr sz="1600" kern="1200">
                <a:solidFill>
                  <a:schemeClr val="tx1"/>
                </a:solidFill>
                <a:latin typeface="+mn-lt"/>
                <a:ea typeface="+mn-ea"/>
                <a:cs typeface="+mn-cs"/>
              </a:defRPr>
            </a:lvl9pPr>
          </a:lstStyle>
          <a:p>
            <a:pPr marL="0" indent="0" algn="ctr">
              <a:buFont typeface="Wingdings" panose="05000000000000000000" pitchFamily="2" charset="2"/>
              <a:buNone/>
            </a:pPr>
            <a:r>
              <a:rPr lang="zh-CN" altLang="en-US" sz="1500" b="1" dirty="0" smtClean="0">
                <a:latin typeface="方正小标宋简体" panose="02010601030101010101" pitchFamily="2" charset="-122"/>
                <a:ea typeface="方正小标宋简体" panose="02010601030101010101" pitchFamily="2" charset="-122"/>
              </a:rPr>
              <a:t>（</a:t>
            </a:r>
            <a:r>
              <a:rPr lang="en-US" altLang="zh-CN" sz="1500" b="1" dirty="0" smtClean="0">
                <a:latin typeface="方正小标宋简体" panose="02010601030101010101" pitchFamily="2" charset="-122"/>
                <a:ea typeface="方正小标宋简体" panose="02010601030101010101" pitchFamily="2" charset="-122"/>
              </a:rPr>
              <a:t>EMS</a:t>
            </a:r>
            <a:r>
              <a:rPr lang="zh-CN" altLang="en-US" sz="1500" b="1" dirty="0" smtClean="0">
                <a:latin typeface="方正小标宋简体" panose="02010601030101010101" pitchFamily="2" charset="-122"/>
                <a:ea typeface="方正小标宋简体" panose="02010601030101010101" pitchFamily="2" charset="-122"/>
              </a:rPr>
              <a:t>专用袋正面）</a:t>
            </a:r>
            <a:endParaRPr lang="zh-CN" altLang="en-US" sz="1500" b="1" dirty="0">
              <a:latin typeface="方正小标宋简体" panose="02010601030101010101" pitchFamily="2" charset="-122"/>
              <a:ea typeface="方正小标宋简体" panose="02010601030101010101" pitchFamily="2" charset="-122"/>
            </a:endParaRPr>
          </a:p>
        </p:txBody>
      </p:sp>
      <p:sp>
        <p:nvSpPr>
          <p:cNvPr id="10" name="内容占位符 2"/>
          <p:cNvSpPr txBox="1"/>
          <p:nvPr/>
        </p:nvSpPr>
        <p:spPr>
          <a:xfrm>
            <a:off x="6843111" y="5479905"/>
            <a:ext cx="1848266" cy="420280"/>
          </a:xfrm>
          <a:prstGeom prst="rect">
            <a:avLst/>
          </a:prstGeom>
        </p:spPr>
        <p:txBody>
          <a:bodyPr vert="horz" lIns="68580" tIns="34290" rIns="68580" bIns="34290" rtlCol="0">
            <a:noAutofit/>
          </a:bodyPr>
          <a:lstStyle>
            <a:lvl1pPr marL="182880" indent="-182880" algn="l" defTabSz="914400" rtl="0" eaLnBrk="1" latinLnBrk="0" hangingPunct="1">
              <a:lnSpc>
                <a:spcPct val="90000"/>
              </a:lnSpc>
              <a:spcBef>
                <a:spcPts val="1200"/>
              </a:spcBef>
              <a:spcAft>
                <a:spcPts val="200"/>
              </a:spcAft>
              <a:buClr>
                <a:schemeClr val="tx1"/>
              </a:buClr>
              <a:buFont typeface="Wingdings" panose="05000000000000000000" pitchFamily="2" charset="2"/>
              <a:buChar char=""/>
              <a:defRPr sz="2200" kern="1200">
                <a:solidFill>
                  <a:schemeClr val="tx1"/>
                </a:solidFill>
                <a:latin typeface="+mn-lt"/>
                <a:ea typeface="+mn-ea"/>
                <a:cs typeface="+mn-cs"/>
              </a:defRPr>
            </a:lvl1pPr>
            <a:lvl2pPr marL="411480" indent="-182880" algn="l" defTabSz="914400" rtl="0" eaLnBrk="1" latinLnBrk="0" hangingPunct="1">
              <a:lnSpc>
                <a:spcPct val="90000"/>
              </a:lnSpc>
              <a:spcBef>
                <a:spcPts val="200"/>
              </a:spcBef>
              <a:spcAft>
                <a:spcPts val="400"/>
              </a:spcAft>
              <a:buClr>
                <a:schemeClr val="tx1"/>
              </a:buClr>
              <a:buFont typeface="Wingdings" panose="05000000000000000000" pitchFamily="2" charset="2"/>
              <a:buChar char=""/>
              <a:defRPr sz="2000" kern="1200">
                <a:solidFill>
                  <a:schemeClr val="tx1"/>
                </a:solidFill>
                <a:latin typeface="+mn-lt"/>
                <a:ea typeface="+mn-ea"/>
                <a:cs typeface="+mn-cs"/>
              </a:defRPr>
            </a:lvl2pPr>
            <a:lvl3pPr marL="640080" indent="-182880" algn="l" defTabSz="914400" rtl="0" eaLnBrk="1" latinLnBrk="0" hangingPunct="1">
              <a:lnSpc>
                <a:spcPct val="90000"/>
              </a:lnSpc>
              <a:spcBef>
                <a:spcPts val="200"/>
              </a:spcBef>
              <a:spcAft>
                <a:spcPts val="400"/>
              </a:spcAft>
              <a:buClr>
                <a:schemeClr val="tx1"/>
              </a:buClr>
              <a:buFont typeface="Wingdings" panose="05000000000000000000" pitchFamily="2" charset="2"/>
              <a:buChar char=""/>
              <a:defRPr sz="1800" kern="1200">
                <a:solidFill>
                  <a:schemeClr val="tx1"/>
                </a:solidFill>
                <a:latin typeface="+mn-lt"/>
                <a:ea typeface="+mn-ea"/>
                <a:cs typeface="+mn-cs"/>
              </a:defRPr>
            </a:lvl3pPr>
            <a:lvl4pPr marL="868680" indent="-182880" algn="l" defTabSz="914400" rtl="0" eaLnBrk="1" latinLnBrk="0" hangingPunct="1">
              <a:lnSpc>
                <a:spcPct val="90000"/>
              </a:lnSpc>
              <a:spcBef>
                <a:spcPts val="200"/>
              </a:spcBef>
              <a:spcAft>
                <a:spcPts val="400"/>
              </a:spcAft>
              <a:buClr>
                <a:schemeClr val="tx1"/>
              </a:buClr>
              <a:buFont typeface="Wingdings" panose="05000000000000000000" pitchFamily="2" charset="2"/>
              <a:buChar char=""/>
              <a:defRPr sz="1600" kern="1200">
                <a:solidFill>
                  <a:schemeClr val="tx1"/>
                </a:solidFill>
                <a:latin typeface="+mn-lt"/>
                <a:ea typeface="+mn-ea"/>
                <a:cs typeface="+mn-cs"/>
              </a:defRPr>
            </a:lvl4pPr>
            <a:lvl5pPr marL="1097280" indent="-182880" algn="l" defTabSz="914400" rtl="0" eaLnBrk="1" latinLnBrk="0" hangingPunct="1">
              <a:lnSpc>
                <a:spcPct val="90000"/>
              </a:lnSpc>
              <a:spcBef>
                <a:spcPts val="200"/>
              </a:spcBef>
              <a:spcAft>
                <a:spcPts val="400"/>
              </a:spcAft>
              <a:buClr>
                <a:schemeClr val="tx1"/>
              </a:buClr>
              <a:buFont typeface="Wingdings" panose="05000000000000000000" pitchFamily="2" charset="2"/>
              <a:buChar char=""/>
              <a:defRPr sz="1600" kern="1200">
                <a:solidFill>
                  <a:schemeClr val="tx1"/>
                </a:solidFill>
                <a:latin typeface="+mn-lt"/>
                <a:ea typeface="+mn-ea"/>
                <a:cs typeface="+mn-cs"/>
              </a:defRPr>
            </a:lvl5pPr>
            <a:lvl6pPr marL="1284605" indent="-228600" algn="l" defTabSz="914400" rtl="0" eaLnBrk="1" latinLnBrk="0" hangingPunct="1">
              <a:lnSpc>
                <a:spcPct val="90000"/>
              </a:lnSpc>
              <a:spcBef>
                <a:spcPts val="200"/>
              </a:spcBef>
              <a:spcAft>
                <a:spcPts val="400"/>
              </a:spcAft>
              <a:buClr>
                <a:schemeClr val="tx1"/>
              </a:buClr>
              <a:buFont typeface="Wingdings" panose="05000000000000000000" pitchFamily="2" charset="2"/>
              <a:buChar char=""/>
              <a:defRPr sz="1600" kern="1200">
                <a:solidFill>
                  <a:schemeClr val="tx1"/>
                </a:solidFill>
                <a:latin typeface="+mn-lt"/>
                <a:ea typeface="+mn-ea"/>
                <a:cs typeface="+mn-cs"/>
              </a:defRPr>
            </a:lvl6pPr>
            <a:lvl7pPr marL="1471930" indent="-228600" algn="l" defTabSz="914400" rtl="0" eaLnBrk="1" latinLnBrk="0" hangingPunct="1">
              <a:lnSpc>
                <a:spcPct val="90000"/>
              </a:lnSpc>
              <a:spcBef>
                <a:spcPts val="200"/>
              </a:spcBef>
              <a:spcAft>
                <a:spcPts val="400"/>
              </a:spcAft>
              <a:buClr>
                <a:schemeClr val="tx1"/>
              </a:buClr>
              <a:buFont typeface="Wingdings" panose="05000000000000000000" pitchFamily="2" charset="2"/>
              <a:buChar char=""/>
              <a:defRPr sz="1600" kern="1200">
                <a:solidFill>
                  <a:schemeClr val="tx1"/>
                </a:solidFill>
                <a:latin typeface="+mn-lt"/>
                <a:ea typeface="+mn-ea"/>
                <a:cs typeface="+mn-cs"/>
              </a:defRPr>
            </a:lvl7pPr>
            <a:lvl8pPr marL="1628775" indent="-228600" algn="l" defTabSz="914400" rtl="0" eaLnBrk="1" latinLnBrk="0" hangingPunct="1">
              <a:lnSpc>
                <a:spcPct val="90000"/>
              </a:lnSpc>
              <a:spcBef>
                <a:spcPts val="200"/>
              </a:spcBef>
              <a:spcAft>
                <a:spcPts val="400"/>
              </a:spcAft>
              <a:buClr>
                <a:schemeClr val="tx1"/>
              </a:buClr>
              <a:buFont typeface="Wingdings" panose="05000000000000000000" pitchFamily="2" charset="2"/>
              <a:buChar char=""/>
              <a:defRPr sz="1600" kern="1200">
                <a:solidFill>
                  <a:schemeClr val="tx1"/>
                </a:solidFill>
                <a:latin typeface="+mn-lt"/>
                <a:ea typeface="+mn-ea"/>
                <a:cs typeface="+mn-cs"/>
              </a:defRPr>
            </a:lvl8pPr>
            <a:lvl9pPr marL="1805940" indent="-228600" algn="l" defTabSz="914400" rtl="0" eaLnBrk="1" latinLnBrk="0" hangingPunct="1">
              <a:lnSpc>
                <a:spcPct val="90000"/>
              </a:lnSpc>
              <a:spcBef>
                <a:spcPts val="200"/>
              </a:spcBef>
              <a:spcAft>
                <a:spcPts val="400"/>
              </a:spcAft>
              <a:buClr>
                <a:schemeClr val="tx1"/>
              </a:buClr>
              <a:buFont typeface="Wingdings" panose="05000000000000000000" pitchFamily="2" charset="2"/>
              <a:buChar char=""/>
              <a:defRPr sz="1600" kern="1200">
                <a:solidFill>
                  <a:schemeClr val="tx1"/>
                </a:solidFill>
                <a:latin typeface="+mn-lt"/>
                <a:ea typeface="+mn-ea"/>
                <a:cs typeface="+mn-cs"/>
              </a:defRPr>
            </a:lvl9pPr>
          </a:lstStyle>
          <a:p>
            <a:pPr marL="0" indent="0" algn="ctr">
              <a:buFont typeface="Wingdings" panose="05000000000000000000" pitchFamily="2" charset="2"/>
              <a:buNone/>
            </a:pPr>
            <a:r>
              <a:rPr lang="zh-CN" altLang="en-US" sz="1500" b="1" dirty="0" smtClean="0">
                <a:latin typeface="方正小标宋简体" panose="02010601030101010101" pitchFamily="2" charset="-122"/>
                <a:ea typeface="方正小标宋简体" panose="02010601030101010101" pitchFamily="2" charset="-122"/>
              </a:rPr>
              <a:t>（</a:t>
            </a:r>
            <a:r>
              <a:rPr lang="en-US" altLang="zh-CN" sz="1500" b="1" dirty="0" smtClean="0">
                <a:latin typeface="方正小标宋简体" panose="02010601030101010101" pitchFamily="2" charset="-122"/>
                <a:ea typeface="方正小标宋简体" panose="02010601030101010101" pitchFamily="2" charset="-122"/>
              </a:rPr>
              <a:t>EMS</a:t>
            </a:r>
            <a:r>
              <a:rPr lang="zh-CN" altLang="en-US" sz="1500" b="1" dirty="0" smtClean="0">
                <a:latin typeface="方正小标宋简体" panose="02010601030101010101" pitchFamily="2" charset="-122"/>
                <a:ea typeface="方正小标宋简体" panose="02010601030101010101" pitchFamily="2" charset="-122"/>
              </a:rPr>
              <a:t>专用袋背面）</a:t>
            </a:r>
            <a:endParaRPr lang="zh-CN" altLang="en-US" sz="1500" b="1" dirty="0">
              <a:latin typeface="方正小标宋简体" panose="02010601030101010101" pitchFamily="2" charset="-122"/>
              <a:ea typeface="方正小标宋简体" panose="02010601030101010101" pitchFamily="2" charset="-122"/>
            </a:endParaRPr>
          </a:p>
        </p:txBody>
      </p:sp>
    </p:spTree>
    <p:extLst>
      <p:ext uri="{BB962C8B-B14F-4D97-AF65-F5344CB8AC3E}">
        <p14:creationId xmlns:p14="http://schemas.microsoft.com/office/powerpoint/2010/main" val="377156618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2">
            <a:extLst>
              <a:ext uri="{28A0092B-C50C-407E-A947-70E740481C1C}">
                <a14:useLocalDpi xmlns:a14="http://schemas.microsoft.com/office/drawing/2010/main" val="0"/>
              </a:ext>
            </a:extLst>
          </a:blip>
          <a:srcRect l="4232" t="6624" r="4261" b="7546"/>
          <a:stretch>
            <a:fillRect/>
          </a:stretch>
        </p:blipFill>
        <p:spPr>
          <a:xfrm>
            <a:off x="3767235" y="2593994"/>
            <a:ext cx="5178467" cy="2865665"/>
          </a:xfrm>
          <a:prstGeom prst="rect">
            <a:avLst/>
          </a:prstGeom>
        </p:spPr>
      </p:pic>
      <p:sp>
        <p:nvSpPr>
          <p:cNvPr id="2" name="标题 1"/>
          <p:cNvSpPr>
            <a:spLocks noGrp="1"/>
          </p:cNvSpPr>
          <p:nvPr>
            <p:ph type="title"/>
          </p:nvPr>
        </p:nvSpPr>
        <p:spPr>
          <a:xfrm>
            <a:off x="902189" y="1070382"/>
            <a:ext cx="7859497" cy="1131570"/>
          </a:xfrm>
        </p:spPr>
        <p:txBody>
          <a:bodyPr/>
          <a:lstStyle/>
          <a:p>
            <a:r>
              <a:rPr lang="zh-CN" altLang="en-US" sz="4000" b="1" dirty="0" smtClean="0">
                <a:solidFill>
                  <a:srgbClr val="A71F13"/>
                </a:solidFill>
                <a:latin typeface="方正小标宋简体" panose="02010601030101010101" pitchFamily="2" charset="-122"/>
                <a:ea typeface="方正小标宋简体" panose="02010601030101010101" pitchFamily="2" charset="-122"/>
              </a:rPr>
              <a:t>第三步：填写EMS面单</a:t>
            </a:r>
          </a:p>
        </p:txBody>
      </p:sp>
      <p:sp>
        <p:nvSpPr>
          <p:cNvPr id="7" name="内容占位符 2"/>
          <p:cNvSpPr>
            <a:spLocks noGrp="1"/>
          </p:cNvSpPr>
          <p:nvPr>
            <p:ph idx="1"/>
          </p:nvPr>
        </p:nvSpPr>
        <p:spPr>
          <a:xfrm>
            <a:off x="413844" y="2469047"/>
            <a:ext cx="3255191" cy="3441896"/>
          </a:xfrm>
        </p:spPr>
        <p:txBody>
          <a:bodyPr>
            <a:normAutofit/>
          </a:bodyPr>
          <a:lstStyle/>
          <a:p>
            <a:pPr>
              <a:buFont typeface="Wingdings" panose="05000000000000000000" charset="0"/>
              <a:buChar char="l"/>
            </a:pPr>
            <a:r>
              <a:rPr lang="zh-CN" altLang="en-US" sz="1350" b="1" dirty="0" smtClean="0">
                <a:latin typeface="宋体" panose="02010600030101010101" pitchFamily="2" charset="-122"/>
                <a:ea typeface="宋体" panose="02010600030101010101" pitchFamily="2" charset="-122"/>
                <a:cs typeface="宋体" panose="02010600030101010101" pitchFamily="2" charset="-122"/>
              </a:rPr>
              <a:t>根据毕业生的档案接收单位，将相关信息填入</a:t>
            </a:r>
            <a:r>
              <a:rPr lang="en-US" altLang="zh-CN" sz="1350" b="1" dirty="0" smtClean="0">
                <a:latin typeface="宋体" panose="02010600030101010101" pitchFamily="2" charset="-122"/>
                <a:ea typeface="宋体" panose="02010600030101010101" pitchFamily="2" charset="-122"/>
                <a:cs typeface="宋体" panose="02010600030101010101" pitchFamily="2" charset="-122"/>
              </a:rPr>
              <a:t>EMS</a:t>
            </a:r>
            <a:r>
              <a:rPr lang="zh-CN" altLang="en-US" sz="1350" b="1" dirty="0" smtClean="0">
                <a:latin typeface="宋体" panose="02010600030101010101" pitchFamily="2" charset="-122"/>
                <a:ea typeface="宋体" panose="02010600030101010101" pitchFamily="2" charset="-122"/>
                <a:cs typeface="宋体" panose="02010600030101010101" pitchFamily="2" charset="-122"/>
              </a:rPr>
              <a:t>快递面单。</a:t>
            </a:r>
            <a:endParaRPr lang="en-US" altLang="zh-CN" sz="1350" b="1" dirty="0" smtClean="0">
              <a:latin typeface="宋体" panose="02010600030101010101" pitchFamily="2" charset="-122"/>
              <a:ea typeface="宋体" panose="02010600030101010101" pitchFamily="2" charset="-122"/>
              <a:cs typeface="宋体" panose="02010600030101010101" pitchFamily="2" charset="-122"/>
            </a:endParaRPr>
          </a:p>
          <a:p>
            <a:pPr>
              <a:buFont typeface="Wingdings" panose="05000000000000000000" charset="0"/>
              <a:buChar char="l"/>
            </a:pPr>
            <a:r>
              <a:rPr lang="zh-CN" altLang="en-US" sz="1350" b="1" dirty="0" smtClean="0">
                <a:solidFill>
                  <a:srgbClr val="0070C0"/>
                </a:solidFill>
                <a:latin typeface="宋体" panose="02010600030101010101" pitchFamily="2" charset="-122"/>
                <a:ea typeface="宋体" panose="02010600030101010101" pitchFamily="2" charset="-122"/>
                <a:cs typeface="宋体" panose="02010600030101010101" pitchFamily="2" charset="-122"/>
              </a:rPr>
              <a:t>寄件人：辅导员</a:t>
            </a:r>
            <a:endParaRPr lang="en-US" altLang="zh-CN" sz="1350" b="1" dirty="0" smtClean="0">
              <a:solidFill>
                <a:srgbClr val="0070C0"/>
              </a:solidFill>
              <a:latin typeface="宋体" panose="02010600030101010101" pitchFamily="2" charset="-122"/>
              <a:ea typeface="宋体" panose="02010600030101010101" pitchFamily="2" charset="-122"/>
              <a:cs typeface="宋体" panose="02010600030101010101" pitchFamily="2" charset="-122"/>
            </a:endParaRPr>
          </a:p>
          <a:p>
            <a:pPr>
              <a:buFont typeface="Wingdings" panose="05000000000000000000" charset="0"/>
              <a:buChar char="l"/>
            </a:pPr>
            <a:r>
              <a:rPr lang="zh-CN" altLang="en-US" sz="1350" b="1" dirty="0" smtClean="0">
                <a:solidFill>
                  <a:srgbClr val="0070C0"/>
                </a:solidFill>
                <a:latin typeface="宋体" panose="02010600030101010101" pitchFamily="2" charset="-122"/>
                <a:ea typeface="宋体" panose="02010600030101010101" pitchFamily="2" charset="-122"/>
                <a:cs typeface="宋体" panose="02010600030101010101" pitchFamily="2" charset="-122"/>
              </a:rPr>
              <a:t>电话</a:t>
            </a:r>
            <a:r>
              <a:rPr lang="en-US" altLang="zh-CN" sz="1350" b="1" dirty="0" smtClean="0">
                <a:solidFill>
                  <a:srgbClr val="0070C0"/>
                </a:solidFill>
                <a:latin typeface="宋体" panose="02010600030101010101" pitchFamily="2" charset="-122"/>
                <a:ea typeface="宋体" panose="02010600030101010101" pitchFamily="2" charset="-122"/>
                <a:cs typeface="宋体" panose="02010600030101010101" pitchFamily="2" charset="-122"/>
              </a:rPr>
              <a:t>/</a:t>
            </a:r>
            <a:r>
              <a:rPr lang="zh-CN" altLang="en-US" sz="1350" b="1" dirty="0" smtClean="0">
                <a:solidFill>
                  <a:srgbClr val="0070C0"/>
                </a:solidFill>
                <a:latin typeface="宋体" panose="02010600030101010101" pitchFamily="2" charset="-122"/>
                <a:ea typeface="宋体" panose="02010600030101010101" pitchFamily="2" charset="-122"/>
                <a:cs typeface="宋体" panose="02010600030101010101" pitchFamily="2" charset="-122"/>
              </a:rPr>
              <a:t>手机：辅导员联系电话</a:t>
            </a:r>
            <a:endParaRPr lang="en-US" altLang="zh-CN" sz="1350" b="1" dirty="0" smtClean="0">
              <a:solidFill>
                <a:srgbClr val="0070C0"/>
              </a:solidFill>
              <a:latin typeface="宋体" panose="02010600030101010101" pitchFamily="2" charset="-122"/>
              <a:ea typeface="宋体" panose="02010600030101010101" pitchFamily="2" charset="-122"/>
              <a:cs typeface="宋体" panose="02010600030101010101" pitchFamily="2" charset="-122"/>
            </a:endParaRPr>
          </a:p>
          <a:p>
            <a:pPr>
              <a:buFont typeface="Wingdings" panose="05000000000000000000" charset="0"/>
              <a:buChar char="l"/>
            </a:pPr>
            <a:r>
              <a:rPr lang="zh-CN" altLang="en-US" sz="1350" b="1" dirty="0" smtClean="0">
                <a:solidFill>
                  <a:srgbClr val="0070C0"/>
                </a:solidFill>
                <a:latin typeface="宋体" panose="02010600030101010101" pitchFamily="2" charset="-122"/>
                <a:ea typeface="宋体" panose="02010600030101010101" pitchFamily="2" charset="-122"/>
                <a:cs typeface="宋体" panose="02010600030101010101" pitchFamily="2" charset="-122"/>
              </a:rPr>
              <a:t>地址：福建师范大学协和学院 </a:t>
            </a:r>
            <a:endParaRPr lang="en-US" altLang="zh-CN" sz="1350" b="1" dirty="0" smtClean="0">
              <a:solidFill>
                <a:srgbClr val="0070C0"/>
              </a:solidFill>
              <a:latin typeface="宋体" panose="02010600030101010101" pitchFamily="2" charset="-122"/>
              <a:ea typeface="宋体" panose="02010600030101010101" pitchFamily="2" charset="-122"/>
              <a:cs typeface="宋体" panose="02010600030101010101" pitchFamily="2" charset="-122"/>
            </a:endParaRPr>
          </a:p>
          <a:p>
            <a:pPr>
              <a:buFont typeface="Wingdings" panose="05000000000000000000" charset="0"/>
              <a:buChar char="l"/>
            </a:pPr>
            <a:r>
              <a:rPr sz="1350" b="1" dirty="0" err="1" smtClean="0">
                <a:solidFill>
                  <a:srgbClr val="0070C0"/>
                </a:solidFill>
                <a:latin typeface="宋体" panose="02010600030101010101" pitchFamily="2" charset="-122"/>
                <a:ea typeface="宋体" panose="02010600030101010101" pitchFamily="2" charset="-122"/>
                <a:cs typeface="宋体" panose="02010600030101010101" pitchFamily="2" charset="-122"/>
              </a:rPr>
              <a:t>福州市闽侯上街大学城学府南路福建师范大学协和学院</a:t>
            </a:r>
            <a:endParaRPr sz="1350" b="1" dirty="0" smtClean="0">
              <a:solidFill>
                <a:srgbClr val="0070C0"/>
              </a:solidFill>
              <a:latin typeface="宋体" panose="02010600030101010101" pitchFamily="2" charset="-122"/>
              <a:ea typeface="宋体" panose="02010600030101010101" pitchFamily="2" charset="-122"/>
              <a:cs typeface="宋体" panose="02010600030101010101" pitchFamily="2" charset="-122"/>
            </a:endParaRPr>
          </a:p>
          <a:p>
            <a:pPr>
              <a:buFont typeface="Wingdings" panose="05000000000000000000" charset="0"/>
              <a:buChar char="l"/>
            </a:pPr>
            <a:r>
              <a:rPr lang="zh-CN" altLang="en-US" sz="1350" b="1" dirty="0" smtClean="0">
                <a:solidFill>
                  <a:srgbClr val="0070C0"/>
                </a:solidFill>
                <a:latin typeface="宋体" panose="02010600030101010101" pitchFamily="2" charset="-122"/>
                <a:ea typeface="宋体" panose="02010600030101010101" pitchFamily="2" charset="-122"/>
                <a:cs typeface="宋体" panose="02010600030101010101" pitchFamily="2" charset="-122"/>
              </a:rPr>
              <a:t>邮编：</a:t>
            </a:r>
            <a:r>
              <a:rPr lang="en-US" altLang="zh-CN" sz="1350" b="1" dirty="0" smtClean="0">
                <a:solidFill>
                  <a:srgbClr val="0070C0"/>
                </a:solidFill>
                <a:latin typeface="宋体" panose="02010600030101010101" pitchFamily="2" charset="-122"/>
                <a:ea typeface="宋体" panose="02010600030101010101" pitchFamily="2" charset="-122"/>
                <a:cs typeface="宋体" panose="02010600030101010101" pitchFamily="2" charset="-122"/>
              </a:rPr>
              <a:t>350117</a:t>
            </a:r>
          </a:p>
          <a:p>
            <a:pPr>
              <a:buFont typeface="Wingdings" panose="05000000000000000000" charset="0"/>
              <a:buChar char="l"/>
            </a:pPr>
            <a:r>
              <a:rPr lang="zh-CN" altLang="en-US" sz="1350" b="1" dirty="0">
                <a:solidFill>
                  <a:srgbClr val="0070C0"/>
                </a:solidFill>
                <a:latin typeface="宋体" panose="02010600030101010101" pitchFamily="2" charset="-122"/>
                <a:ea typeface="宋体" panose="02010600030101010101" pitchFamily="2" charset="-122"/>
                <a:cs typeface="宋体" panose="02010600030101010101" pitchFamily="2" charset="-122"/>
              </a:rPr>
              <a:t>内</a:t>
            </a:r>
            <a:r>
              <a:rPr lang="zh-CN" altLang="en-US" sz="1350" b="1" dirty="0" smtClean="0">
                <a:solidFill>
                  <a:srgbClr val="0070C0"/>
                </a:solidFill>
                <a:latin typeface="宋体" panose="02010600030101010101" pitchFamily="2" charset="-122"/>
                <a:ea typeface="宋体" panose="02010600030101010101" pitchFamily="2" charset="-122"/>
                <a:cs typeface="宋体" panose="02010600030101010101" pitchFamily="2" charset="-122"/>
              </a:rPr>
              <a:t>件品名：姓名</a:t>
            </a:r>
            <a:r>
              <a:rPr lang="en-US" altLang="zh-CN" sz="1350" b="1" dirty="0" smtClean="0">
                <a:solidFill>
                  <a:srgbClr val="0070C0"/>
                </a:solidFill>
                <a:latin typeface="宋体" panose="02010600030101010101" pitchFamily="2" charset="-122"/>
                <a:ea typeface="宋体" panose="02010600030101010101" pitchFamily="2" charset="-122"/>
                <a:cs typeface="宋体" panose="02010600030101010101" pitchFamily="2" charset="-122"/>
              </a:rPr>
              <a:t>+</a:t>
            </a:r>
            <a:r>
              <a:rPr lang="zh-CN" altLang="en-US" sz="1350" b="1" dirty="0" smtClean="0">
                <a:solidFill>
                  <a:srgbClr val="0070C0"/>
                </a:solidFill>
                <a:latin typeface="宋体" panose="02010600030101010101" pitchFamily="2" charset="-122"/>
                <a:ea typeface="宋体" panose="02010600030101010101" pitchFamily="2" charset="-122"/>
                <a:cs typeface="宋体" panose="02010600030101010101" pitchFamily="2" charset="-122"/>
              </a:rPr>
              <a:t>专业</a:t>
            </a:r>
            <a:endParaRPr lang="en-US" altLang="zh-CN" sz="1350" b="1" dirty="0" smtClean="0">
              <a:solidFill>
                <a:srgbClr val="0070C0"/>
              </a:solidFill>
              <a:latin typeface="宋体" panose="02010600030101010101" pitchFamily="2" charset="-122"/>
              <a:ea typeface="宋体" panose="02010600030101010101" pitchFamily="2" charset="-122"/>
              <a:cs typeface="宋体" panose="02010600030101010101" pitchFamily="2" charset="-122"/>
            </a:endParaRPr>
          </a:p>
          <a:p>
            <a:pPr>
              <a:buFont typeface="Wingdings" panose="05000000000000000000" charset="0"/>
              <a:buChar char="l"/>
            </a:pPr>
            <a:r>
              <a:rPr lang="zh-CN" altLang="en-US" sz="1350" b="1" dirty="0" smtClean="0">
                <a:solidFill>
                  <a:srgbClr val="0070C0"/>
                </a:solidFill>
                <a:latin typeface="宋体" panose="02010600030101010101" pitchFamily="2" charset="-122"/>
                <a:ea typeface="宋体" panose="02010600030101010101" pitchFamily="2" charset="-122"/>
                <a:cs typeface="宋体" panose="02010600030101010101" pitchFamily="2" charset="-122"/>
              </a:rPr>
              <a:t>备注：毕业生学号</a:t>
            </a:r>
            <a:endParaRPr lang="en-US" altLang="zh-CN" sz="1350" b="1" dirty="0" smtClean="0">
              <a:solidFill>
                <a:srgbClr val="FFFF00"/>
              </a:solidFill>
              <a:latin typeface="宋体" panose="02010600030101010101" pitchFamily="2" charset="-122"/>
              <a:ea typeface="宋体" panose="02010600030101010101" pitchFamily="2" charset="-122"/>
              <a:cs typeface="宋体" panose="02010600030101010101" pitchFamily="2" charset="-122"/>
            </a:endParaRPr>
          </a:p>
          <a:p>
            <a:pPr>
              <a:buFont typeface="Wingdings" panose="05000000000000000000" charset="0"/>
              <a:buChar char="l"/>
            </a:pPr>
            <a:endParaRPr lang="zh-CN" altLang="en-US" sz="1350" b="1" dirty="0" smtClean="0">
              <a:solidFill>
                <a:srgbClr val="FF0000"/>
              </a:solidFill>
              <a:latin typeface="宋体" panose="02010600030101010101" pitchFamily="2" charset="-122"/>
              <a:ea typeface="宋体" panose="02010600030101010101" pitchFamily="2" charset="-122"/>
              <a:cs typeface="宋体" panose="02010600030101010101" pitchFamily="2" charset="-122"/>
            </a:endParaRPr>
          </a:p>
          <a:p>
            <a:pPr>
              <a:buFont typeface="Wingdings" panose="05000000000000000000" charset="0"/>
              <a:buChar char="l"/>
            </a:pPr>
            <a:r>
              <a:rPr lang="zh-CN" altLang="en-US" sz="1350" b="1" dirty="0" smtClean="0">
                <a:solidFill>
                  <a:srgbClr val="FF0000"/>
                </a:solidFill>
                <a:latin typeface="宋体" panose="02010600030101010101" pitchFamily="2" charset="-122"/>
                <a:ea typeface="宋体" panose="02010600030101010101" pitchFamily="2" charset="-122"/>
                <a:cs typeface="宋体" panose="02010600030101010101" pitchFamily="2" charset="-122"/>
              </a:rPr>
              <a:t>面单中的”③</a:t>
            </a:r>
            <a:r>
              <a:rPr lang="zh-CN" altLang="en-US" sz="1350" b="1" dirty="0">
                <a:solidFill>
                  <a:srgbClr val="FF0000"/>
                </a:solidFill>
                <a:latin typeface="宋体" panose="02010600030101010101" pitchFamily="2" charset="-122"/>
                <a:ea typeface="宋体" panose="02010600030101010101" pitchFamily="2" charset="-122"/>
                <a:cs typeface="宋体" panose="02010600030101010101" pitchFamily="2" charset="-122"/>
              </a:rPr>
              <a:t>寄件人存</a:t>
            </a:r>
            <a:r>
              <a:rPr lang="zh-CN" altLang="en-US" sz="1350" b="1" dirty="0" smtClean="0">
                <a:solidFill>
                  <a:srgbClr val="FF0000"/>
                </a:solidFill>
                <a:latin typeface="宋体" panose="02010600030101010101" pitchFamily="2" charset="-122"/>
                <a:ea typeface="宋体" panose="02010600030101010101" pitchFamily="2" charset="-122"/>
                <a:cs typeface="宋体" panose="02010600030101010101" pitchFamily="2" charset="-122"/>
              </a:rPr>
              <a:t>“请取下，届时按照交寄登记表顺序与档案一同送交就业中心。</a:t>
            </a:r>
            <a:endParaRPr lang="zh-CN" altLang="en-US" sz="1350" b="1" dirty="0">
              <a:solidFill>
                <a:srgbClr val="FF0000"/>
              </a:solidFill>
              <a:latin typeface="宋体" panose="02010600030101010101" pitchFamily="2" charset="-122"/>
              <a:ea typeface="宋体" panose="02010600030101010101" pitchFamily="2" charset="-122"/>
              <a:cs typeface="宋体" panose="02010600030101010101" pitchFamily="2" charset="-122"/>
            </a:endParaRPr>
          </a:p>
        </p:txBody>
      </p:sp>
      <p:sp>
        <p:nvSpPr>
          <p:cNvPr id="8" name="矩形 7"/>
          <p:cNvSpPr/>
          <p:nvPr/>
        </p:nvSpPr>
        <p:spPr>
          <a:xfrm>
            <a:off x="4122964" y="3200398"/>
            <a:ext cx="1967593" cy="171449"/>
          </a:xfrm>
          <a:prstGeom prst="rect">
            <a:avLst/>
          </a:prstGeom>
          <a:noFill/>
          <a:ln w="28575"/>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sz="100"/>
          </a:p>
        </p:txBody>
      </p:sp>
      <p:cxnSp>
        <p:nvCxnSpPr>
          <p:cNvPr id="10" name="直接箭头连接符 9"/>
          <p:cNvCxnSpPr>
            <a:stCxn id="8" idx="1"/>
          </p:cNvCxnSpPr>
          <p:nvPr/>
        </p:nvCxnSpPr>
        <p:spPr>
          <a:xfrm flipH="1">
            <a:off x="3167743" y="3286122"/>
            <a:ext cx="955221" cy="4082"/>
          </a:xfrm>
          <a:prstGeom prst="straightConnector1">
            <a:avLst/>
          </a:prstGeom>
          <a:ln>
            <a:tailEnd type="triangle"/>
          </a:ln>
        </p:spPr>
        <p:style>
          <a:lnRef idx="3">
            <a:schemeClr val="accent4"/>
          </a:lnRef>
          <a:fillRef idx="0">
            <a:schemeClr val="accent4"/>
          </a:fillRef>
          <a:effectRef idx="2">
            <a:schemeClr val="accent4"/>
          </a:effectRef>
          <a:fontRef idx="minor">
            <a:schemeClr val="tx1"/>
          </a:fontRef>
        </p:style>
      </p:cxnSp>
      <p:sp>
        <p:nvSpPr>
          <p:cNvPr id="17" name="矩形 16"/>
          <p:cNvSpPr/>
          <p:nvPr/>
        </p:nvSpPr>
        <p:spPr>
          <a:xfrm>
            <a:off x="4180114" y="3483824"/>
            <a:ext cx="1967594" cy="149280"/>
          </a:xfrm>
          <a:prstGeom prst="rect">
            <a:avLst/>
          </a:prstGeom>
          <a:noFill/>
          <a:ln w="28575"/>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sz="100"/>
          </a:p>
        </p:txBody>
      </p:sp>
      <p:cxnSp>
        <p:nvCxnSpPr>
          <p:cNvPr id="18" name="直接箭头连接符 17"/>
          <p:cNvCxnSpPr>
            <a:stCxn id="17" idx="1"/>
          </p:cNvCxnSpPr>
          <p:nvPr/>
        </p:nvCxnSpPr>
        <p:spPr>
          <a:xfrm flipH="1">
            <a:off x="3669035" y="3558464"/>
            <a:ext cx="511079" cy="186618"/>
          </a:xfrm>
          <a:prstGeom prst="straightConnector1">
            <a:avLst/>
          </a:prstGeom>
          <a:ln>
            <a:tailEnd type="triangle"/>
          </a:ln>
        </p:spPr>
        <p:style>
          <a:lnRef idx="3">
            <a:schemeClr val="accent4"/>
          </a:lnRef>
          <a:fillRef idx="0">
            <a:schemeClr val="accent4"/>
          </a:fillRef>
          <a:effectRef idx="2">
            <a:schemeClr val="accent4"/>
          </a:effectRef>
          <a:fontRef idx="minor">
            <a:schemeClr val="tx1"/>
          </a:fontRef>
        </p:style>
      </p:cxnSp>
      <p:sp>
        <p:nvSpPr>
          <p:cNvPr id="21" name="矩形 20"/>
          <p:cNvSpPr/>
          <p:nvPr/>
        </p:nvSpPr>
        <p:spPr>
          <a:xfrm>
            <a:off x="5494565" y="3633104"/>
            <a:ext cx="889907" cy="174446"/>
          </a:xfrm>
          <a:prstGeom prst="rect">
            <a:avLst/>
          </a:prstGeom>
          <a:noFill/>
          <a:ln w="28575"/>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sz="100"/>
          </a:p>
        </p:txBody>
      </p:sp>
      <p:cxnSp>
        <p:nvCxnSpPr>
          <p:cNvPr id="22" name="直接箭头连接符 21"/>
          <p:cNvCxnSpPr>
            <a:stCxn id="21" idx="1"/>
          </p:cNvCxnSpPr>
          <p:nvPr/>
        </p:nvCxnSpPr>
        <p:spPr>
          <a:xfrm flipH="1">
            <a:off x="2057400" y="3720465"/>
            <a:ext cx="3437255" cy="470535"/>
          </a:xfrm>
          <a:prstGeom prst="straightConnector1">
            <a:avLst/>
          </a:prstGeom>
          <a:ln>
            <a:tailEnd type="triangle"/>
          </a:ln>
        </p:spPr>
        <p:style>
          <a:lnRef idx="3">
            <a:schemeClr val="accent4"/>
          </a:lnRef>
          <a:fillRef idx="0">
            <a:schemeClr val="accent4"/>
          </a:fillRef>
          <a:effectRef idx="2">
            <a:schemeClr val="accent4"/>
          </a:effectRef>
          <a:fontRef idx="minor">
            <a:schemeClr val="tx1"/>
          </a:fontRef>
        </p:style>
      </p:cxnSp>
      <p:sp>
        <p:nvSpPr>
          <p:cNvPr id="24" name="矩形 23"/>
          <p:cNvSpPr/>
          <p:nvPr/>
        </p:nvSpPr>
        <p:spPr>
          <a:xfrm>
            <a:off x="4122963" y="4921723"/>
            <a:ext cx="1967594" cy="149280"/>
          </a:xfrm>
          <a:prstGeom prst="rect">
            <a:avLst/>
          </a:prstGeom>
          <a:noFill/>
          <a:ln w="28575"/>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sz="100"/>
          </a:p>
        </p:txBody>
      </p:sp>
      <p:cxnSp>
        <p:nvCxnSpPr>
          <p:cNvPr id="25" name="直接箭头连接符 24"/>
          <p:cNvCxnSpPr/>
          <p:nvPr/>
        </p:nvCxnSpPr>
        <p:spPr>
          <a:xfrm flipH="1" flipV="1">
            <a:off x="2734219" y="4507230"/>
            <a:ext cx="1532981" cy="369570"/>
          </a:xfrm>
          <a:prstGeom prst="straightConnector1">
            <a:avLst/>
          </a:prstGeom>
          <a:ln>
            <a:tailEnd type="triangle"/>
          </a:ln>
        </p:spPr>
        <p:style>
          <a:lnRef idx="3">
            <a:schemeClr val="accent4"/>
          </a:lnRef>
          <a:fillRef idx="0">
            <a:schemeClr val="accent4"/>
          </a:fillRef>
          <a:effectRef idx="2">
            <a:schemeClr val="accent4"/>
          </a:effectRef>
          <a:fontRef idx="minor">
            <a:schemeClr val="tx1"/>
          </a:fontRef>
        </p:style>
      </p:cxnSp>
      <p:sp>
        <p:nvSpPr>
          <p:cNvPr id="27" name="矩形 26"/>
          <p:cNvSpPr/>
          <p:nvPr/>
        </p:nvSpPr>
        <p:spPr>
          <a:xfrm>
            <a:off x="8520933" y="3346774"/>
            <a:ext cx="141374" cy="2074890"/>
          </a:xfrm>
          <a:prstGeom prst="rect">
            <a:avLst/>
          </a:prstGeom>
          <a:noFill/>
          <a:ln w="28575"/>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sz="100"/>
          </a:p>
        </p:txBody>
      </p:sp>
      <p:sp>
        <p:nvSpPr>
          <p:cNvPr id="32" name="矩形 31"/>
          <p:cNvSpPr/>
          <p:nvPr/>
        </p:nvSpPr>
        <p:spPr>
          <a:xfrm>
            <a:off x="6248399" y="3142727"/>
            <a:ext cx="1311729" cy="147477"/>
          </a:xfrm>
          <a:prstGeom prst="rect">
            <a:avLst/>
          </a:prstGeom>
          <a:noFill/>
          <a:ln w="28575"/>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sz="100"/>
          </a:p>
        </p:txBody>
      </p:sp>
      <p:cxnSp>
        <p:nvCxnSpPr>
          <p:cNvPr id="33" name="直接箭头连接符 32"/>
          <p:cNvCxnSpPr>
            <a:stCxn id="32" idx="0"/>
          </p:cNvCxnSpPr>
          <p:nvPr/>
        </p:nvCxnSpPr>
        <p:spPr>
          <a:xfrm flipH="1" flipV="1">
            <a:off x="6876862" y="2476431"/>
            <a:ext cx="27402" cy="666296"/>
          </a:xfrm>
          <a:prstGeom prst="straightConnector1">
            <a:avLst/>
          </a:prstGeom>
          <a:ln>
            <a:tailEnd type="triangle"/>
          </a:ln>
        </p:spPr>
        <p:style>
          <a:lnRef idx="3">
            <a:schemeClr val="accent4"/>
          </a:lnRef>
          <a:fillRef idx="0">
            <a:schemeClr val="accent4"/>
          </a:fillRef>
          <a:effectRef idx="2">
            <a:schemeClr val="accent4"/>
          </a:effectRef>
          <a:fontRef idx="minor">
            <a:schemeClr val="tx1"/>
          </a:fontRef>
        </p:style>
      </p:cxnSp>
      <p:sp>
        <p:nvSpPr>
          <p:cNvPr id="36" name="矩形 35"/>
          <p:cNvSpPr/>
          <p:nvPr/>
        </p:nvSpPr>
        <p:spPr>
          <a:xfrm>
            <a:off x="3924574" y="2313930"/>
            <a:ext cx="5186769" cy="252730"/>
          </a:xfrm>
          <a:prstGeom prst="rect">
            <a:avLst/>
          </a:prstGeom>
        </p:spPr>
        <p:txBody>
          <a:bodyPr wrap="square">
            <a:spAutoFit/>
          </a:bodyPr>
          <a:lstStyle/>
          <a:p>
            <a:pPr marL="536575" indent="-536575">
              <a:buFont typeface="Wingdings" panose="05000000000000000000" charset="0"/>
              <a:buChar char="l"/>
            </a:pPr>
            <a:r>
              <a:rPr lang="zh-CN" altLang="en-US" sz="1050" b="1" dirty="0">
                <a:solidFill>
                  <a:srgbClr val="FF0000"/>
                </a:solidFill>
                <a:latin typeface="方正小标宋简体" panose="02010601030101010101" pitchFamily="2" charset="-122"/>
                <a:ea typeface="方正小标宋简体" panose="02010601030101010101" pitchFamily="2" charset="-122"/>
              </a:rPr>
              <a:t>面</a:t>
            </a:r>
            <a:r>
              <a:rPr lang="zh-CN" altLang="en-US" sz="1050" b="1" dirty="0" smtClean="0">
                <a:solidFill>
                  <a:srgbClr val="FF0000"/>
                </a:solidFill>
                <a:latin typeface="方正小标宋简体" panose="02010601030101010101" pitchFamily="2" charset="-122"/>
                <a:ea typeface="方正小标宋简体" panose="02010601030101010101" pitchFamily="2" charset="-122"/>
              </a:rPr>
              <a:t>单条形码下方的单号请填入</a:t>
            </a:r>
            <a:r>
              <a:rPr lang="en-US" altLang="zh-CN" sz="1050" b="1" dirty="0" smtClean="0">
                <a:solidFill>
                  <a:srgbClr val="FF0000"/>
                </a:solidFill>
                <a:latin typeface="方正小标宋简体" panose="02010601030101010101" pitchFamily="2" charset="-122"/>
                <a:ea typeface="方正小标宋简体" panose="02010601030101010101" pitchFamily="2" charset="-122"/>
              </a:rPr>
              <a:t>《2019</a:t>
            </a:r>
            <a:r>
              <a:rPr lang="zh-CN" altLang="en-US" sz="1050" b="1" dirty="0" smtClean="0">
                <a:solidFill>
                  <a:srgbClr val="FF0000"/>
                </a:solidFill>
                <a:latin typeface="方正小标宋简体" panose="02010601030101010101" pitchFamily="2" charset="-122"/>
                <a:ea typeface="方正小标宋简体" panose="02010601030101010101" pitchFamily="2" charset="-122"/>
              </a:rPr>
              <a:t>届毕业生档案交寄登记表</a:t>
            </a:r>
            <a:r>
              <a:rPr lang="en-US" altLang="zh-CN" sz="1050" b="1" dirty="0" smtClean="0">
                <a:solidFill>
                  <a:srgbClr val="FF0000"/>
                </a:solidFill>
                <a:latin typeface="方正小标宋简体" panose="02010601030101010101" pitchFamily="2" charset="-122"/>
                <a:ea typeface="方正小标宋简体" panose="02010601030101010101" pitchFamily="2" charset="-122"/>
              </a:rPr>
              <a:t>》</a:t>
            </a:r>
            <a:endParaRPr lang="zh-CN" altLang="en-US" sz="1050" b="1" dirty="0">
              <a:solidFill>
                <a:srgbClr val="FF0000"/>
              </a:solidFill>
              <a:latin typeface="方正小标宋简体" panose="02010601030101010101" pitchFamily="2" charset="-122"/>
              <a:ea typeface="方正小标宋简体" panose="02010601030101010101" pitchFamily="2" charset="-122"/>
            </a:endParaRPr>
          </a:p>
        </p:txBody>
      </p:sp>
      <p:cxnSp>
        <p:nvCxnSpPr>
          <p:cNvPr id="3" name="直接箭头连接符 27"/>
          <p:cNvCxnSpPr/>
          <p:nvPr/>
        </p:nvCxnSpPr>
        <p:spPr>
          <a:xfrm rot="5400000">
            <a:off x="6055956" y="3171173"/>
            <a:ext cx="285174" cy="5040156"/>
          </a:xfrm>
          <a:prstGeom prst="bentConnector2">
            <a:avLst/>
          </a:prstGeom>
          <a:ln>
            <a:tailEnd type="triangle"/>
          </a:ln>
        </p:spPr>
        <p:style>
          <a:lnRef idx="3">
            <a:schemeClr val="accent4"/>
          </a:lnRef>
          <a:fillRef idx="0">
            <a:schemeClr val="accent4"/>
          </a:fillRef>
          <a:effectRef idx="2">
            <a:schemeClr val="accent4"/>
          </a:effectRef>
          <a:fontRef idx="minor">
            <a:schemeClr val="tx1"/>
          </a:fontRef>
        </p:style>
      </p:cxnSp>
      <p:sp>
        <p:nvSpPr>
          <p:cNvPr id="9" name="矩形 8"/>
          <p:cNvSpPr/>
          <p:nvPr/>
        </p:nvSpPr>
        <p:spPr>
          <a:xfrm>
            <a:off x="7685405" y="4872697"/>
            <a:ext cx="696595" cy="22860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a:p>
        </p:txBody>
      </p:sp>
      <p:cxnSp>
        <p:nvCxnSpPr>
          <p:cNvPr id="13" name="肘形连接符 12"/>
          <p:cNvCxnSpPr/>
          <p:nvPr/>
        </p:nvCxnSpPr>
        <p:spPr>
          <a:xfrm rot="10800000">
            <a:off x="2286000" y="4770120"/>
            <a:ext cx="5791201" cy="335280"/>
          </a:xfrm>
          <a:prstGeom prst="bentConnector3">
            <a:avLst>
              <a:gd name="adj1" fmla="val 50000"/>
            </a:avLst>
          </a:prstGeom>
          <a:ln>
            <a:tailEnd type="arrow" w="med" len="med"/>
          </a:ln>
        </p:spPr>
        <p:style>
          <a:lnRef idx="3">
            <a:schemeClr val="accent4"/>
          </a:lnRef>
          <a:fillRef idx="0">
            <a:schemeClr val="accent4"/>
          </a:fillRef>
          <a:effectRef idx="2">
            <a:schemeClr val="accent4"/>
          </a:effectRef>
          <a:fontRef idx="minor">
            <a:schemeClr val="tx1"/>
          </a:fontRef>
        </p:style>
      </p:cxnSp>
    </p:spTree>
    <p:extLst>
      <p:ext uri="{BB962C8B-B14F-4D97-AF65-F5344CB8AC3E}">
        <p14:creationId xmlns:p14="http://schemas.microsoft.com/office/powerpoint/2010/main" val="276256373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02189" y="1070382"/>
            <a:ext cx="7859497" cy="1131570"/>
          </a:xfrm>
        </p:spPr>
        <p:txBody>
          <a:bodyPr/>
          <a:lstStyle/>
          <a:p>
            <a:pPr algn="ctr">
              <a:buClrTx/>
              <a:buSzTx/>
              <a:buFontTx/>
            </a:pPr>
            <a:r>
              <a:rPr lang="zh-CN" altLang="en-US" sz="4000" b="1" dirty="0" smtClean="0">
                <a:solidFill>
                  <a:srgbClr val="A71F13"/>
                </a:solidFill>
                <a:latin typeface="方正小标宋简体" panose="02010601030101010101" pitchFamily="2" charset="-122"/>
                <a:ea typeface="方正小标宋简体" panose="02010601030101010101" pitchFamily="2" charset="-122"/>
              </a:rPr>
              <a:t>第四步：粘贴EMS面单，</a:t>
            </a:r>
            <a:r>
              <a:rPr lang="en-US" altLang="zh-CN" sz="4000" b="1" dirty="0" smtClean="0">
                <a:solidFill>
                  <a:srgbClr val="A71F13"/>
                </a:solidFill>
                <a:latin typeface="方正小标宋简体" panose="02010601030101010101" pitchFamily="2" charset="-122"/>
                <a:ea typeface="方正小标宋简体" panose="02010601030101010101" pitchFamily="2" charset="-122"/>
              </a:rPr>
              <a:t/>
            </a:r>
            <a:br>
              <a:rPr lang="en-US" altLang="zh-CN" sz="4000" b="1" dirty="0" smtClean="0">
                <a:solidFill>
                  <a:srgbClr val="A71F13"/>
                </a:solidFill>
                <a:latin typeface="方正小标宋简体" panose="02010601030101010101" pitchFamily="2" charset="-122"/>
                <a:ea typeface="方正小标宋简体" panose="02010601030101010101" pitchFamily="2" charset="-122"/>
              </a:rPr>
            </a:br>
            <a:r>
              <a:rPr lang="zh-CN" altLang="en-US" sz="4000" b="1" dirty="0" smtClean="0">
                <a:solidFill>
                  <a:srgbClr val="A71F13"/>
                </a:solidFill>
                <a:latin typeface="方正小标宋简体" panose="02010601030101010101" pitchFamily="2" charset="-122"/>
                <a:ea typeface="方正小标宋简体" panose="02010601030101010101" pitchFamily="2" charset="-122"/>
              </a:rPr>
              <a:t>并密封</a:t>
            </a:r>
            <a:r>
              <a:rPr lang="en-US" altLang="zh-CN" sz="4000" b="1" dirty="0" smtClean="0">
                <a:solidFill>
                  <a:srgbClr val="A71F13"/>
                </a:solidFill>
                <a:latin typeface="方正小标宋简体" panose="02010601030101010101" pitchFamily="2" charset="-122"/>
                <a:ea typeface="方正小标宋简体" panose="02010601030101010101" pitchFamily="2" charset="-122"/>
              </a:rPr>
              <a:t>EMS</a:t>
            </a:r>
            <a:r>
              <a:rPr lang="zh-CN" altLang="en-US" sz="4000" b="1" dirty="0" smtClean="0">
                <a:solidFill>
                  <a:srgbClr val="A71F13"/>
                </a:solidFill>
                <a:latin typeface="方正小标宋简体" panose="02010601030101010101" pitchFamily="2" charset="-122"/>
                <a:ea typeface="方正小标宋简体" panose="02010601030101010101" pitchFamily="2" charset="-122"/>
              </a:rPr>
              <a:t>档案袋</a:t>
            </a:r>
          </a:p>
        </p:txBody>
      </p:sp>
      <p:sp>
        <p:nvSpPr>
          <p:cNvPr id="7" name="内容占位符 2"/>
          <p:cNvSpPr>
            <a:spLocks noGrp="1"/>
          </p:cNvSpPr>
          <p:nvPr>
            <p:ph idx="1"/>
          </p:nvPr>
        </p:nvSpPr>
        <p:spPr>
          <a:xfrm>
            <a:off x="597839" y="2792832"/>
            <a:ext cx="4278961" cy="3760368"/>
          </a:xfrm>
        </p:spPr>
        <p:txBody>
          <a:bodyPr>
            <a:normAutofit fontScale="77500" lnSpcReduction="20000"/>
          </a:bodyPr>
          <a:lstStyle/>
          <a:p>
            <a:pPr>
              <a:lnSpc>
                <a:spcPts val="4000"/>
              </a:lnSpc>
              <a:buFont typeface="Wingdings" panose="05000000000000000000" charset="0"/>
              <a:buChar char="l"/>
            </a:pPr>
            <a:r>
              <a:rPr lang="zh-CN" altLang="en-US" sz="2000" b="1" dirty="0">
                <a:latin typeface="宋体" panose="02010600030101010101" pitchFamily="2" charset="-122"/>
                <a:ea typeface="宋体" panose="02010600030101010101" pitchFamily="2" charset="-122"/>
                <a:cs typeface="宋体" panose="02010600030101010101" pitchFamily="2" charset="-122"/>
              </a:rPr>
              <a:t>将</a:t>
            </a:r>
            <a:r>
              <a:rPr lang="en-US" altLang="zh-CN" sz="2000" b="1" dirty="0" smtClean="0">
                <a:latin typeface="宋体" panose="02010600030101010101" pitchFamily="2" charset="-122"/>
                <a:ea typeface="宋体" panose="02010600030101010101" pitchFamily="2" charset="-122"/>
                <a:cs typeface="宋体" panose="02010600030101010101" pitchFamily="2" charset="-122"/>
              </a:rPr>
              <a:t>EMS</a:t>
            </a:r>
            <a:r>
              <a:rPr lang="zh-CN" altLang="en-US" sz="2000" b="1" dirty="0" smtClean="0">
                <a:latin typeface="宋体" panose="02010600030101010101" pitchFamily="2" charset="-122"/>
                <a:ea typeface="宋体" panose="02010600030101010101" pitchFamily="2" charset="-122"/>
                <a:cs typeface="宋体" panose="02010600030101010101" pitchFamily="2" charset="-122"/>
              </a:rPr>
              <a:t>面单粘贴在</a:t>
            </a:r>
            <a:r>
              <a:rPr lang="en-US" altLang="zh-CN" sz="2000" b="1" dirty="0" smtClean="0">
                <a:latin typeface="宋体" panose="02010600030101010101" pitchFamily="2" charset="-122"/>
                <a:ea typeface="宋体" panose="02010600030101010101" pitchFamily="2" charset="-122"/>
                <a:cs typeface="宋体" panose="02010600030101010101" pitchFamily="2" charset="-122"/>
              </a:rPr>
              <a:t>EMS</a:t>
            </a:r>
            <a:r>
              <a:rPr lang="zh-CN" altLang="en-US" sz="2000" b="1" dirty="0" smtClean="0">
                <a:latin typeface="宋体" panose="02010600030101010101" pitchFamily="2" charset="-122"/>
                <a:ea typeface="宋体" panose="02010600030101010101" pitchFamily="2" charset="-122"/>
                <a:cs typeface="宋体" panose="02010600030101010101" pitchFamily="2" charset="-122"/>
              </a:rPr>
              <a:t>档案袋</a:t>
            </a:r>
            <a:r>
              <a:rPr lang="zh-CN" altLang="en-US" sz="2000" b="1" dirty="0">
                <a:latin typeface="宋体" panose="02010600030101010101" pitchFamily="2" charset="-122"/>
                <a:ea typeface="宋体" panose="02010600030101010101" pitchFamily="2" charset="-122"/>
                <a:cs typeface="宋体" panose="02010600030101010101" pitchFamily="2" charset="-122"/>
              </a:rPr>
              <a:t>的</a:t>
            </a:r>
            <a:r>
              <a:rPr lang="zh-CN" altLang="en-US" sz="2000" b="1" dirty="0" smtClean="0">
                <a:latin typeface="宋体" panose="02010600030101010101" pitchFamily="2" charset="-122"/>
                <a:ea typeface="宋体" panose="02010600030101010101" pitchFamily="2" charset="-122"/>
                <a:cs typeface="宋体" panose="02010600030101010101" pitchFamily="2" charset="-122"/>
              </a:rPr>
              <a:t>背面详情单</a:t>
            </a:r>
            <a:r>
              <a:rPr lang="zh-CN" altLang="en-US" sz="2000" b="1" dirty="0">
                <a:latin typeface="宋体" panose="02010600030101010101" pitchFamily="2" charset="-122"/>
                <a:ea typeface="宋体" panose="02010600030101010101" pitchFamily="2" charset="-122"/>
                <a:cs typeface="宋体" panose="02010600030101010101" pitchFamily="2" charset="-122"/>
              </a:rPr>
              <a:t>黏贴处。</a:t>
            </a:r>
            <a:endParaRPr lang="en-US" altLang="zh-CN" sz="2000" b="1" dirty="0">
              <a:latin typeface="宋体" panose="02010600030101010101" pitchFamily="2" charset="-122"/>
              <a:ea typeface="宋体" panose="02010600030101010101" pitchFamily="2" charset="-122"/>
              <a:cs typeface="宋体" panose="02010600030101010101" pitchFamily="2" charset="-122"/>
            </a:endParaRPr>
          </a:p>
          <a:p>
            <a:pPr>
              <a:lnSpc>
                <a:spcPts val="4000"/>
              </a:lnSpc>
              <a:buFont typeface="Wingdings" panose="05000000000000000000" charset="0"/>
              <a:buChar char="l"/>
            </a:pPr>
            <a:r>
              <a:rPr lang="zh-CN" altLang="en-US" sz="2000" b="1" dirty="0">
                <a:latin typeface="宋体" panose="02010600030101010101" pitchFamily="2" charset="-122"/>
                <a:ea typeface="宋体" panose="02010600030101010101" pitchFamily="2" charset="-122"/>
                <a:cs typeface="宋体" panose="02010600030101010101" pitchFamily="2" charset="-122"/>
              </a:rPr>
              <a:t>用“高校毕业生档案封装专用”签进行封装，并在上下骑缝处</a:t>
            </a:r>
            <a:r>
              <a:rPr lang="zh-CN" altLang="en-US" sz="2000" b="1" dirty="0" smtClean="0">
                <a:latin typeface="宋体" panose="02010600030101010101" pitchFamily="2" charset="-122"/>
                <a:ea typeface="宋体" panose="02010600030101010101" pitchFamily="2" charset="-122"/>
                <a:cs typeface="宋体" panose="02010600030101010101" pitchFamily="2" charset="-122"/>
              </a:rPr>
              <a:t>加盖</a:t>
            </a:r>
            <a:r>
              <a:rPr lang="zh-CN" altLang="en-US" sz="2000" b="1" dirty="0" smtClean="0">
                <a:solidFill>
                  <a:srgbClr val="FF0000"/>
                </a:solidFill>
                <a:latin typeface="宋体" panose="02010600030101010101" pitchFamily="2" charset="-122"/>
                <a:ea typeface="宋体" panose="02010600030101010101" pitchFamily="2" charset="-122"/>
                <a:cs typeface="宋体" panose="02010600030101010101" pitchFamily="2" charset="-122"/>
              </a:rPr>
              <a:t>各单位公章</a:t>
            </a:r>
            <a:r>
              <a:rPr lang="zh-CN" altLang="en-US" sz="2000" b="1" dirty="0" smtClean="0">
                <a:latin typeface="宋体" panose="02010600030101010101" pitchFamily="2" charset="-122"/>
                <a:ea typeface="宋体" panose="02010600030101010101" pitchFamily="2" charset="-122"/>
                <a:cs typeface="宋体" panose="02010600030101010101" pitchFamily="2" charset="-122"/>
              </a:rPr>
              <a:t>。</a:t>
            </a:r>
            <a:endParaRPr lang="en-US" altLang="zh-CN" sz="2000" b="1" dirty="0" smtClean="0">
              <a:latin typeface="宋体" panose="02010600030101010101" pitchFamily="2" charset="-122"/>
              <a:ea typeface="宋体" panose="02010600030101010101" pitchFamily="2" charset="-122"/>
              <a:cs typeface="宋体" panose="02010600030101010101" pitchFamily="2" charset="-122"/>
            </a:endParaRPr>
          </a:p>
          <a:p>
            <a:pPr>
              <a:lnSpc>
                <a:spcPts val="4000"/>
              </a:lnSpc>
              <a:buFont typeface="Wingdings" panose="05000000000000000000" charset="0"/>
              <a:buChar char="l"/>
            </a:pPr>
            <a:r>
              <a:rPr lang="zh-CN" altLang="en-US" sz="2000" b="1" dirty="0" smtClean="0">
                <a:latin typeface="宋体" panose="02010600030101010101" pitchFamily="2" charset="-122"/>
                <a:ea typeface="宋体" panose="02010600030101010101" pitchFamily="2" charset="-122"/>
                <a:cs typeface="宋体" panose="02010600030101010101" pitchFamily="2" charset="-122"/>
              </a:rPr>
              <a:t>在</a:t>
            </a:r>
            <a:r>
              <a:rPr lang="en-US" altLang="zh-CN" sz="2000" b="1" dirty="0" smtClean="0">
                <a:latin typeface="宋体" panose="02010600030101010101" pitchFamily="2" charset="-122"/>
                <a:ea typeface="宋体" panose="02010600030101010101" pitchFamily="2" charset="-122"/>
                <a:cs typeface="宋体" panose="02010600030101010101" pitchFamily="2" charset="-122"/>
              </a:rPr>
              <a:t>EMS</a:t>
            </a:r>
            <a:r>
              <a:rPr lang="zh-CN" altLang="en-US" sz="2000" b="1" dirty="0" smtClean="0">
                <a:latin typeface="宋体" panose="02010600030101010101" pitchFamily="2" charset="-122"/>
                <a:ea typeface="宋体" panose="02010600030101010101" pitchFamily="2" charset="-122"/>
                <a:cs typeface="宋体" panose="02010600030101010101" pitchFamily="2" charset="-122"/>
              </a:rPr>
              <a:t>面单上加盖</a:t>
            </a:r>
            <a:r>
              <a:rPr lang="zh-CN" altLang="en-US" sz="2000" b="1" dirty="0" smtClean="0">
                <a:solidFill>
                  <a:srgbClr val="FF0000"/>
                </a:solidFill>
                <a:latin typeface="宋体" panose="02010600030101010101" pitchFamily="2" charset="-122"/>
                <a:ea typeface="宋体" panose="02010600030101010101" pitchFamily="2" charset="-122"/>
                <a:cs typeface="宋体" panose="02010600030101010101" pitchFamily="2" charset="-122"/>
              </a:rPr>
              <a:t>高校学生档案章</a:t>
            </a:r>
            <a:r>
              <a:rPr lang="zh-CN" altLang="en-US" sz="2000" b="1" dirty="0" smtClean="0">
                <a:latin typeface="宋体" panose="02010600030101010101" pitchFamily="2" charset="-122"/>
                <a:ea typeface="宋体" panose="02010600030101010101" pitchFamily="2" charset="-122"/>
                <a:cs typeface="宋体" panose="02010600030101010101" pitchFamily="2" charset="-122"/>
              </a:rPr>
              <a:t>。</a:t>
            </a:r>
            <a:endParaRPr lang="en-US" altLang="zh-CN" sz="2000" b="1" dirty="0" smtClean="0">
              <a:latin typeface="宋体" panose="02010600030101010101" pitchFamily="2" charset="-122"/>
              <a:ea typeface="宋体" panose="02010600030101010101" pitchFamily="2" charset="-122"/>
              <a:cs typeface="宋体" panose="02010600030101010101" pitchFamily="2" charset="-122"/>
            </a:endParaRPr>
          </a:p>
          <a:p>
            <a:pPr>
              <a:lnSpc>
                <a:spcPts val="4000"/>
              </a:lnSpc>
              <a:buFont typeface="Wingdings" panose="05000000000000000000" charset="0"/>
              <a:buChar char="l"/>
            </a:pPr>
            <a:r>
              <a:rPr lang="zh-CN" altLang="en-US" sz="2000" b="1" dirty="0" smtClean="0">
                <a:latin typeface="宋体" panose="02010600030101010101" pitchFamily="2" charset="-122"/>
                <a:ea typeface="宋体" panose="02010600030101010101" pitchFamily="2" charset="-122"/>
                <a:cs typeface="宋体" panose="02010600030101010101" pitchFamily="2" charset="-122"/>
              </a:rPr>
              <a:t>抽出面单</a:t>
            </a:r>
            <a:r>
              <a:rPr lang="zh-CN" altLang="en-US" sz="2000" b="1" dirty="0">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“③寄件人存”底</a:t>
            </a:r>
            <a:r>
              <a:rPr lang="zh-CN" altLang="en-US" sz="2000" b="1" dirty="0" smtClean="0">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单</a:t>
            </a:r>
            <a:r>
              <a:rPr lang="zh-CN" altLang="en-US" sz="2000" b="1" dirty="0" smtClean="0">
                <a:latin typeface="宋体" panose="02010600030101010101" pitchFamily="2" charset="-122"/>
                <a:ea typeface="宋体" panose="02010600030101010101" pitchFamily="2" charset="-122"/>
                <a:cs typeface="宋体" panose="02010600030101010101" pitchFamily="2" charset="-122"/>
                <a:sym typeface="+mn-ea"/>
              </a:rPr>
              <a:t>。</a:t>
            </a:r>
            <a:endParaRPr lang="en-US" altLang="zh-CN" sz="2000" b="1" dirty="0" smtClean="0">
              <a:solidFill>
                <a:srgbClr val="FF0000"/>
              </a:solidFill>
              <a:latin typeface="宋体" panose="02010600030101010101" pitchFamily="2" charset="-122"/>
              <a:ea typeface="宋体" panose="02010600030101010101" pitchFamily="2" charset="-122"/>
              <a:cs typeface="宋体" panose="02010600030101010101" pitchFamily="2" charset="-122"/>
            </a:endParaRPr>
          </a:p>
          <a:p>
            <a:pPr marL="0" indent="0">
              <a:lnSpc>
                <a:spcPts val="4000"/>
              </a:lnSpc>
              <a:buNone/>
            </a:pPr>
            <a:endParaRPr lang="zh-CN" altLang="en-US" sz="2000" b="1" dirty="0">
              <a:latin typeface="宋体" panose="02010600030101010101" pitchFamily="2" charset="-122"/>
              <a:ea typeface="宋体" panose="02010600030101010101" pitchFamily="2" charset="-122"/>
              <a:cs typeface="宋体" panose="02010600030101010101" pitchFamily="2" charset="-122"/>
            </a:endParaRPr>
          </a:p>
        </p:txBody>
      </p:sp>
      <p:sp>
        <p:nvSpPr>
          <p:cNvPr id="6" name="内容占位符 2"/>
          <p:cNvSpPr txBox="1"/>
          <p:nvPr/>
        </p:nvSpPr>
        <p:spPr>
          <a:xfrm>
            <a:off x="5860570" y="5420891"/>
            <a:ext cx="1848266" cy="420280"/>
          </a:xfrm>
          <a:prstGeom prst="rect">
            <a:avLst/>
          </a:prstGeom>
        </p:spPr>
        <p:txBody>
          <a:bodyPr vert="horz" lIns="68580" tIns="34290" rIns="68580" bIns="34290" rtlCol="0">
            <a:noAutofit/>
          </a:bodyPr>
          <a:lstStyle>
            <a:lvl1pPr marL="182880" indent="-182880" algn="l" defTabSz="914400" rtl="0" eaLnBrk="1" latinLnBrk="0" hangingPunct="1">
              <a:lnSpc>
                <a:spcPct val="90000"/>
              </a:lnSpc>
              <a:spcBef>
                <a:spcPts val="1200"/>
              </a:spcBef>
              <a:spcAft>
                <a:spcPts val="200"/>
              </a:spcAft>
              <a:buClr>
                <a:schemeClr val="tx1"/>
              </a:buClr>
              <a:buFont typeface="Wingdings" panose="05000000000000000000" pitchFamily="2" charset="2"/>
              <a:buChar char=""/>
              <a:defRPr sz="2200" kern="1200">
                <a:solidFill>
                  <a:schemeClr val="tx1"/>
                </a:solidFill>
                <a:latin typeface="+mn-lt"/>
                <a:ea typeface="+mn-ea"/>
                <a:cs typeface="+mn-cs"/>
              </a:defRPr>
            </a:lvl1pPr>
            <a:lvl2pPr marL="411480" indent="-182880" algn="l" defTabSz="914400" rtl="0" eaLnBrk="1" latinLnBrk="0" hangingPunct="1">
              <a:lnSpc>
                <a:spcPct val="90000"/>
              </a:lnSpc>
              <a:spcBef>
                <a:spcPts val="200"/>
              </a:spcBef>
              <a:spcAft>
                <a:spcPts val="400"/>
              </a:spcAft>
              <a:buClr>
                <a:schemeClr val="tx1"/>
              </a:buClr>
              <a:buFont typeface="Wingdings" panose="05000000000000000000" pitchFamily="2" charset="2"/>
              <a:buChar char=""/>
              <a:defRPr sz="2000" kern="1200">
                <a:solidFill>
                  <a:schemeClr val="tx1"/>
                </a:solidFill>
                <a:latin typeface="+mn-lt"/>
                <a:ea typeface="+mn-ea"/>
                <a:cs typeface="+mn-cs"/>
              </a:defRPr>
            </a:lvl2pPr>
            <a:lvl3pPr marL="640080" indent="-182880" algn="l" defTabSz="914400" rtl="0" eaLnBrk="1" latinLnBrk="0" hangingPunct="1">
              <a:lnSpc>
                <a:spcPct val="90000"/>
              </a:lnSpc>
              <a:spcBef>
                <a:spcPts val="200"/>
              </a:spcBef>
              <a:spcAft>
                <a:spcPts val="400"/>
              </a:spcAft>
              <a:buClr>
                <a:schemeClr val="tx1"/>
              </a:buClr>
              <a:buFont typeface="Wingdings" panose="05000000000000000000" pitchFamily="2" charset="2"/>
              <a:buChar char=""/>
              <a:defRPr sz="1800" kern="1200">
                <a:solidFill>
                  <a:schemeClr val="tx1"/>
                </a:solidFill>
                <a:latin typeface="+mn-lt"/>
                <a:ea typeface="+mn-ea"/>
                <a:cs typeface="+mn-cs"/>
              </a:defRPr>
            </a:lvl3pPr>
            <a:lvl4pPr marL="868680" indent="-182880" algn="l" defTabSz="914400" rtl="0" eaLnBrk="1" latinLnBrk="0" hangingPunct="1">
              <a:lnSpc>
                <a:spcPct val="90000"/>
              </a:lnSpc>
              <a:spcBef>
                <a:spcPts val="200"/>
              </a:spcBef>
              <a:spcAft>
                <a:spcPts val="400"/>
              </a:spcAft>
              <a:buClr>
                <a:schemeClr val="tx1"/>
              </a:buClr>
              <a:buFont typeface="Wingdings" panose="05000000000000000000" pitchFamily="2" charset="2"/>
              <a:buChar char=""/>
              <a:defRPr sz="1600" kern="1200">
                <a:solidFill>
                  <a:schemeClr val="tx1"/>
                </a:solidFill>
                <a:latin typeface="+mn-lt"/>
                <a:ea typeface="+mn-ea"/>
                <a:cs typeface="+mn-cs"/>
              </a:defRPr>
            </a:lvl4pPr>
            <a:lvl5pPr marL="1097280" indent="-182880" algn="l" defTabSz="914400" rtl="0" eaLnBrk="1" latinLnBrk="0" hangingPunct="1">
              <a:lnSpc>
                <a:spcPct val="90000"/>
              </a:lnSpc>
              <a:spcBef>
                <a:spcPts val="200"/>
              </a:spcBef>
              <a:spcAft>
                <a:spcPts val="400"/>
              </a:spcAft>
              <a:buClr>
                <a:schemeClr val="tx1"/>
              </a:buClr>
              <a:buFont typeface="Wingdings" panose="05000000000000000000" pitchFamily="2" charset="2"/>
              <a:buChar char=""/>
              <a:defRPr sz="1600" kern="1200">
                <a:solidFill>
                  <a:schemeClr val="tx1"/>
                </a:solidFill>
                <a:latin typeface="+mn-lt"/>
                <a:ea typeface="+mn-ea"/>
                <a:cs typeface="+mn-cs"/>
              </a:defRPr>
            </a:lvl5pPr>
            <a:lvl6pPr marL="1284605" indent="-228600" algn="l" defTabSz="914400" rtl="0" eaLnBrk="1" latinLnBrk="0" hangingPunct="1">
              <a:lnSpc>
                <a:spcPct val="90000"/>
              </a:lnSpc>
              <a:spcBef>
                <a:spcPts val="200"/>
              </a:spcBef>
              <a:spcAft>
                <a:spcPts val="400"/>
              </a:spcAft>
              <a:buClr>
                <a:schemeClr val="tx1"/>
              </a:buClr>
              <a:buFont typeface="Wingdings" panose="05000000000000000000" pitchFamily="2" charset="2"/>
              <a:buChar char=""/>
              <a:defRPr sz="1600" kern="1200">
                <a:solidFill>
                  <a:schemeClr val="tx1"/>
                </a:solidFill>
                <a:latin typeface="+mn-lt"/>
                <a:ea typeface="+mn-ea"/>
                <a:cs typeface="+mn-cs"/>
              </a:defRPr>
            </a:lvl6pPr>
            <a:lvl7pPr marL="1471930" indent="-228600" algn="l" defTabSz="914400" rtl="0" eaLnBrk="1" latinLnBrk="0" hangingPunct="1">
              <a:lnSpc>
                <a:spcPct val="90000"/>
              </a:lnSpc>
              <a:spcBef>
                <a:spcPts val="200"/>
              </a:spcBef>
              <a:spcAft>
                <a:spcPts val="400"/>
              </a:spcAft>
              <a:buClr>
                <a:schemeClr val="tx1"/>
              </a:buClr>
              <a:buFont typeface="Wingdings" panose="05000000000000000000" pitchFamily="2" charset="2"/>
              <a:buChar char=""/>
              <a:defRPr sz="1600" kern="1200">
                <a:solidFill>
                  <a:schemeClr val="tx1"/>
                </a:solidFill>
                <a:latin typeface="+mn-lt"/>
                <a:ea typeface="+mn-ea"/>
                <a:cs typeface="+mn-cs"/>
              </a:defRPr>
            </a:lvl7pPr>
            <a:lvl8pPr marL="1628775" indent="-228600" algn="l" defTabSz="914400" rtl="0" eaLnBrk="1" latinLnBrk="0" hangingPunct="1">
              <a:lnSpc>
                <a:spcPct val="90000"/>
              </a:lnSpc>
              <a:spcBef>
                <a:spcPts val="200"/>
              </a:spcBef>
              <a:spcAft>
                <a:spcPts val="400"/>
              </a:spcAft>
              <a:buClr>
                <a:schemeClr val="tx1"/>
              </a:buClr>
              <a:buFont typeface="Wingdings" panose="05000000000000000000" pitchFamily="2" charset="2"/>
              <a:buChar char=""/>
              <a:defRPr sz="1600" kern="1200">
                <a:solidFill>
                  <a:schemeClr val="tx1"/>
                </a:solidFill>
                <a:latin typeface="+mn-lt"/>
                <a:ea typeface="+mn-ea"/>
                <a:cs typeface="+mn-cs"/>
              </a:defRPr>
            </a:lvl8pPr>
            <a:lvl9pPr marL="1805940" indent="-228600" algn="l" defTabSz="914400" rtl="0" eaLnBrk="1" latinLnBrk="0" hangingPunct="1">
              <a:lnSpc>
                <a:spcPct val="90000"/>
              </a:lnSpc>
              <a:spcBef>
                <a:spcPts val="200"/>
              </a:spcBef>
              <a:spcAft>
                <a:spcPts val="400"/>
              </a:spcAft>
              <a:buClr>
                <a:schemeClr val="tx1"/>
              </a:buClr>
              <a:buFont typeface="Wingdings" panose="05000000000000000000" pitchFamily="2" charset="2"/>
              <a:buChar char=""/>
              <a:defRPr sz="1600" kern="1200">
                <a:solidFill>
                  <a:schemeClr val="tx1"/>
                </a:solidFill>
                <a:latin typeface="+mn-lt"/>
                <a:ea typeface="+mn-ea"/>
                <a:cs typeface="+mn-cs"/>
              </a:defRPr>
            </a:lvl9pPr>
          </a:lstStyle>
          <a:p>
            <a:pPr marL="0" indent="0" algn="ctr">
              <a:buFont typeface="Wingdings" panose="05000000000000000000" pitchFamily="2" charset="2"/>
              <a:buNone/>
            </a:pPr>
            <a:endParaRPr lang="zh-CN" altLang="en-US" sz="1500" b="1" dirty="0" smtClean="0">
              <a:latin typeface="方正小标宋简体" panose="02010601030101010101" pitchFamily="2" charset="-122"/>
              <a:ea typeface="方正小标宋简体" panose="02010601030101010101" pitchFamily="2" charset="-122"/>
            </a:endParaRPr>
          </a:p>
          <a:p>
            <a:pPr marL="0" indent="0" algn="ctr">
              <a:buFont typeface="Wingdings" panose="05000000000000000000" pitchFamily="2" charset="2"/>
              <a:buNone/>
            </a:pPr>
            <a:r>
              <a:rPr lang="zh-CN" altLang="en-US" sz="1500" b="1" dirty="0" smtClean="0">
                <a:latin typeface="方正小标宋简体" panose="02010601030101010101" pitchFamily="2" charset="-122"/>
                <a:ea typeface="方正小标宋简体" panose="02010601030101010101" pitchFamily="2" charset="-122"/>
              </a:rPr>
              <a:t>（</a:t>
            </a:r>
            <a:r>
              <a:rPr lang="en-US" altLang="zh-CN" sz="1500" b="1" dirty="0" smtClean="0">
                <a:latin typeface="方正小标宋简体" panose="02010601030101010101" pitchFamily="2" charset="-122"/>
                <a:ea typeface="方正小标宋简体" panose="02010601030101010101" pitchFamily="2" charset="-122"/>
              </a:rPr>
              <a:t>EMS</a:t>
            </a:r>
            <a:r>
              <a:rPr lang="zh-CN" altLang="en-US" sz="1500" b="1" dirty="0">
                <a:latin typeface="方正小标宋简体" panose="02010601030101010101" pitchFamily="2" charset="-122"/>
                <a:ea typeface="方正小标宋简体" panose="02010601030101010101" pitchFamily="2" charset="-122"/>
              </a:rPr>
              <a:t>档案</a:t>
            </a:r>
            <a:r>
              <a:rPr lang="zh-CN" altLang="en-US" sz="1500" b="1" dirty="0" smtClean="0">
                <a:latin typeface="方正小标宋简体" panose="02010601030101010101" pitchFamily="2" charset="-122"/>
                <a:ea typeface="方正小标宋简体" panose="02010601030101010101" pitchFamily="2" charset="-122"/>
              </a:rPr>
              <a:t>袋背面）</a:t>
            </a:r>
            <a:endParaRPr lang="zh-CN" altLang="en-US" sz="1500" b="1" dirty="0">
              <a:latin typeface="方正小标宋简体" panose="02010601030101010101" pitchFamily="2" charset="-122"/>
              <a:ea typeface="方正小标宋简体" panose="02010601030101010101" pitchFamily="2" charset="-122"/>
            </a:endParaRPr>
          </a:p>
        </p:txBody>
      </p:sp>
      <p:pic>
        <p:nvPicPr>
          <p:cNvPr id="3" name="图片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105400" y="2529935"/>
            <a:ext cx="2676525" cy="3124542"/>
          </a:xfrm>
          <a:prstGeom prst="rect">
            <a:avLst/>
          </a:prstGeom>
        </p:spPr>
      </p:pic>
    </p:spTree>
    <p:extLst>
      <p:ext uri="{BB962C8B-B14F-4D97-AF65-F5344CB8AC3E}">
        <p14:creationId xmlns:p14="http://schemas.microsoft.com/office/powerpoint/2010/main" val="92930854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02189" y="1070382"/>
            <a:ext cx="7859497" cy="1131570"/>
          </a:xfrm>
        </p:spPr>
        <p:txBody>
          <a:bodyPr/>
          <a:lstStyle/>
          <a:p>
            <a:pPr algn="l">
              <a:buClrTx/>
              <a:buSzTx/>
              <a:buFontTx/>
            </a:pPr>
            <a:r>
              <a:rPr lang="zh-CN" altLang="en-US" sz="4000" b="1" dirty="0" smtClean="0">
                <a:solidFill>
                  <a:srgbClr val="A71F13"/>
                </a:solidFill>
                <a:latin typeface="方正小标宋简体" panose="02010601030101010101" pitchFamily="2" charset="-122"/>
                <a:ea typeface="方正小标宋简体" panose="02010601030101010101" pitchFamily="2" charset="-122"/>
              </a:rPr>
              <a:t>第五步：填写</a:t>
            </a:r>
            <a:br>
              <a:rPr lang="zh-CN" altLang="en-US" sz="4000" b="1" dirty="0" smtClean="0">
                <a:solidFill>
                  <a:srgbClr val="A71F13"/>
                </a:solidFill>
                <a:latin typeface="方正小标宋简体" panose="02010601030101010101" pitchFamily="2" charset="-122"/>
                <a:ea typeface="方正小标宋简体" panose="02010601030101010101" pitchFamily="2" charset="-122"/>
              </a:rPr>
            </a:br>
            <a:r>
              <a:rPr lang="zh-CN" altLang="en-US" sz="4000" b="1" dirty="0" smtClean="0">
                <a:solidFill>
                  <a:srgbClr val="A71F13"/>
                </a:solidFill>
                <a:latin typeface="方正小标宋简体" panose="02010601030101010101" pitchFamily="2" charset="-122"/>
                <a:ea typeface="方正小标宋简体" panose="02010601030101010101" pitchFamily="2" charset="-122"/>
              </a:rPr>
              <a:t>《邮政</a:t>
            </a:r>
            <a:r>
              <a:rPr lang="en-US" altLang="zh-CN" sz="4000" b="1" dirty="0" smtClean="0">
                <a:solidFill>
                  <a:srgbClr val="A71F13"/>
                </a:solidFill>
                <a:latin typeface="方正小标宋简体" panose="02010601030101010101" pitchFamily="2" charset="-122"/>
                <a:ea typeface="方正小标宋简体" panose="02010601030101010101" pitchFamily="2" charset="-122"/>
              </a:rPr>
              <a:t>EMS</a:t>
            </a:r>
            <a:r>
              <a:rPr lang="zh-CN" altLang="en-US" sz="4000" b="1" dirty="0" smtClean="0">
                <a:solidFill>
                  <a:srgbClr val="A71F13"/>
                </a:solidFill>
                <a:latin typeface="方正小标宋简体" panose="02010601030101010101" pitchFamily="2" charset="-122"/>
                <a:ea typeface="方正小标宋简体" panose="02010601030101010101" pitchFamily="2" charset="-122"/>
              </a:rPr>
              <a:t>毕业生档案交寄单》</a:t>
            </a:r>
          </a:p>
        </p:txBody>
      </p:sp>
      <p:sp>
        <p:nvSpPr>
          <p:cNvPr id="7" name="内容占位符 2"/>
          <p:cNvSpPr>
            <a:spLocks noGrp="1"/>
          </p:cNvSpPr>
          <p:nvPr>
            <p:ph idx="1"/>
          </p:nvPr>
        </p:nvSpPr>
        <p:spPr>
          <a:xfrm>
            <a:off x="413844" y="2567021"/>
            <a:ext cx="3905063" cy="2925292"/>
          </a:xfrm>
        </p:spPr>
        <p:txBody>
          <a:bodyPr>
            <a:normAutofit fontScale="25000" lnSpcReduction="20000"/>
          </a:bodyPr>
          <a:lstStyle/>
          <a:p>
            <a:pPr>
              <a:buFont typeface="Wingdings" panose="05000000000000000000" charset="0"/>
              <a:buChar char="l"/>
            </a:pPr>
            <a:endParaRPr lang="zh-CN" altLang="en-US" sz="2100" b="1" dirty="0">
              <a:latin typeface="楷体_GB2312" panose="02010609030101010101" pitchFamily="49" charset="-122"/>
              <a:ea typeface="楷体_GB2312" panose="02010609030101010101" pitchFamily="49" charset="-122"/>
            </a:endParaRPr>
          </a:p>
          <a:p>
            <a:pPr latinLnBrk="0">
              <a:lnSpc>
                <a:spcPts val="3000"/>
              </a:lnSpc>
              <a:spcBef>
                <a:spcPts val="0"/>
              </a:spcBef>
              <a:buFont typeface="Wingdings" panose="05000000000000000000" charset="0"/>
              <a:buChar char="l"/>
            </a:pPr>
            <a:r>
              <a:rPr lang="zh-CN" altLang="en-US" sz="8800" b="1" dirty="0" smtClean="0">
                <a:latin typeface="宋体" panose="02010600030101010101" pitchFamily="2" charset="-122"/>
                <a:ea typeface="宋体" panose="02010600030101010101" pitchFamily="2" charset="-122"/>
                <a:cs typeface="宋体" panose="02010600030101010101" pitchFamily="2" charset="-122"/>
              </a:rPr>
              <a:t>按照</a:t>
            </a:r>
            <a:r>
              <a:rPr lang="zh-CN" altLang="en-US" sz="8800" b="1" dirty="0">
                <a:latin typeface="宋体" panose="02010600030101010101" pitchFamily="2" charset="-122"/>
                <a:ea typeface="宋体" panose="02010600030101010101" pitchFamily="2" charset="-122"/>
                <a:cs typeface="宋体" panose="02010600030101010101" pitchFamily="2" charset="-122"/>
              </a:rPr>
              <a:t>毕业生学号顺序将毕业生邮寄档案单位信息</a:t>
            </a:r>
            <a:r>
              <a:rPr lang="zh-CN" altLang="en-US" sz="8800" b="1" dirty="0" smtClean="0">
                <a:latin typeface="宋体" panose="02010600030101010101" pitchFamily="2" charset="-122"/>
                <a:ea typeface="宋体" panose="02010600030101010101" pitchFamily="2" charset="-122"/>
                <a:cs typeface="宋体" panose="02010600030101010101" pitchFamily="2" charset="-122"/>
              </a:rPr>
              <a:t>填入交寄单。</a:t>
            </a:r>
            <a:endParaRPr lang="en-US" altLang="zh-CN" sz="8800" b="1" dirty="0">
              <a:latin typeface="宋体" panose="02010600030101010101" pitchFamily="2" charset="-122"/>
              <a:ea typeface="宋体" panose="02010600030101010101" pitchFamily="2" charset="-122"/>
              <a:cs typeface="宋体" panose="02010600030101010101" pitchFamily="2" charset="-122"/>
            </a:endParaRPr>
          </a:p>
          <a:p>
            <a:pPr latinLnBrk="0">
              <a:lnSpc>
                <a:spcPts val="3000"/>
              </a:lnSpc>
              <a:spcBef>
                <a:spcPts val="0"/>
              </a:spcBef>
              <a:buFont typeface="Wingdings" panose="05000000000000000000" charset="0"/>
              <a:buChar char="l"/>
            </a:pPr>
            <a:r>
              <a:rPr lang="en-US" altLang="zh-CN" sz="8800" b="1" dirty="0">
                <a:solidFill>
                  <a:srgbClr val="FF0000"/>
                </a:solidFill>
                <a:latin typeface="宋体" panose="02010600030101010101" pitchFamily="2" charset="-122"/>
                <a:ea typeface="宋体" panose="02010600030101010101" pitchFamily="2" charset="-122"/>
                <a:cs typeface="宋体" panose="02010600030101010101" pitchFamily="2" charset="-122"/>
              </a:rPr>
              <a:t>EMS</a:t>
            </a:r>
            <a:r>
              <a:rPr lang="zh-CN" altLang="en-US" sz="8800" b="1" dirty="0">
                <a:solidFill>
                  <a:srgbClr val="FF0000"/>
                </a:solidFill>
                <a:latin typeface="宋体" panose="02010600030101010101" pitchFamily="2" charset="-122"/>
                <a:ea typeface="宋体" panose="02010600030101010101" pitchFamily="2" charset="-122"/>
                <a:cs typeface="宋体" panose="02010600030101010101" pitchFamily="2" charset="-122"/>
              </a:rPr>
              <a:t>面单条形码下方的</a:t>
            </a:r>
            <a:r>
              <a:rPr lang="en-US" altLang="zh-CN" sz="8800" b="1" dirty="0">
                <a:solidFill>
                  <a:srgbClr val="FF0000"/>
                </a:solidFill>
                <a:latin typeface="宋体" panose="02010600030101010101" pitchFamily="2" charset="-122"/>
                <a:ea typeface="宋体" panose="02010600030101010101" pitchFamily="2" charset="-122"/>
                <a:cs typeface="宋体" panose="02010600030101010101" pitchFamily="2" charset="-122"/>
              </a:rPr>
              <a:t>13</a:t>
            </a:r>
            <a:r>
              <a:rPr lang="zh-CN" altLang="en-US" sz="8800" b="1" dirty="0">
                <a:solidFill>
                  <a:srgbClr val="FF0000"/>
                </a:solidFill>
                <a:latin typeface="宋体" panose="02010600030101010101" pitchFamily="2" charset="-122"/>
                <a:ea typeface="宋体" panose="02010600030101010101" pitchFamily="2" charset="-122"/>
                <a:cs typeface="宋体" panose="02010600030101010101" pitchFamily="2" charset="-122"/>
              </a:rPr>
              <a:t>位数字的单号请填入登记表</a:t>
            </a:r>
            <a:r>
              <a:rPr lang="zh-CN" altLang="en-US" sz="8800" b="1" dirty="0" smtClean="0">
                <a:solidFill>
                  <a:srgbClr val="FF0000"/>
                </a:solidFill>
                <a:latin typeface="宋体" panose="02010600030101010101" pitchFamily="2" charset="-122"/>
                <a:ea typeface="宋体" panose="02010600030101010101" pitchFamily="2" charset="-122"/>
                <a:cs typeface="宋体" panose="02010600030101010101" pitchFamily="2" charset="-122"/>
              </a:rPr>
              <a:t>。</a:t>
            </a:r>
            <a:endParaRPr lang="en-US" altLang="zh-CN" sz="8800" b="1" dirty="0" smtClean="0">
              <a:solidFill>
                <a:srgbClr val="FF0000"/>
              </a:solidFill>
              <a:latin typeface="宋体" panose="02010600030101010101" pitchFamily="2" charset="-122"/>
              <a:ea typeface="宋体" panose="02010600030101010101" pitchFamily="2" charset="-122"/>
              <a:cs typeface="宋体" panose="02010600030101010101" pitchFamily="2" charset="-122"/>
            </a:endParaRPr>
          </a:p>
          <a:p>
            <a:pPr latinLnBrk="0">
              <a:lnSpc>
                <a:spcPts val="3000"/>
              </a:lnSpc>
              <a:spcBef>
                <a:spcPts val="0"/>
              </a:spcBef>
              <a:buFont typeface="Wingdings" panose="05000000000000000000" charset="0"/>
              <a:buChar char="l"/>
            </a:pPr>
            <a:r>
              <a:rPr lang="zh-CN" altLang="en-US" sz="8800" b="1" dirty="0" smtClean="0">
                <a:latin typeface="宋体" panose="02010600030101010101" pitchFamily="2" charset="-122"/>
                <a:ea typeface="宋体" panose="02010600030101010101" pitchFamily="2" charset="-122"/>
                <a:cs typeface="宋体" panose="02010600030101010101" pitchFamily="2" charset="-122"/>
              </a:rPr>
              <a:t>在发送给院毕业生就业指导中心时，额外添加一列</a:t>
            </a:r>
            <a:r>
              <a:rPr lang="zh-CN" altLang="en-US" sz="8800" b="1" dirty="0" smtClean="0">
                <a:solidFill>
                  <a:srgbClr val="FF0000"/>
                </a:solidFill>
                <a:latin typeface="宋体" panose="02010600030101010101" pitchFamily="2" charset="-122"/>
                <a:ea typeface="宋体" panose="02010600030101010101" pitchFamily="2" charset="-122"/>
                <a:cs typeface="宋体" panose="02010600030101010101" pitchFamily="2" charset="-122"/>
              </a:rPr>
              <a:t>身份证号</a:t>
            </a:r>
            <a:endParaRPr lang="en-US" altLang="zh-CN" sz="8800" b="1" dirty="0" smtClean="0">
              <a:solidFill>
                <a:srgbClr val="FF0000"/>
              </a:solidFill>
              <a:latin typeface="宋体" panose="02010600030101010101" pitchFamily="2" charset="-122"/>
              <a:ea typeface="宋体" panose="02010600030101010101" pitchFamily="2" charset="-122"/>
              <a:cs typeface="宋体" panose="02010600030101010101" pitchFamily="2" charset="-122"/>
            </a:endParaRPr>
          </a:p>
          <a:p>
            <a:pPr latinLnBrk="0">
              <a:lnSpc>
                <a:spcPts val="3000"/>
              </a:lnSpc>
              <a:spcBef>
                <a:spcPts val="0"/>
              </a:spcBef>
              <a:buFont typeface="Wingdings" panose="05000000000000000000" charset="0"/>
              <a:buChar char="l"/>
            </a:pPr>
            <a:r>
              <a:rPr lang="zh-CN" altLang="en-US" sz="8800" b="1" dirty="0" smtClean="0">
                <a:latin typeface="宋体" panose="02010600030101010101" pitchFamily="2" charset="-122"/>
                <a:ea typeface="宋体" panose="02010600030101010101" pitchFamily="2" charset="-122"/>
                <a:cs typeface="宋体" panose="02010600030101010101" pitchFamily="2" charset="-122"/>
              </a:rPr>
              <a:t>表格</a:t>
            </a:r>
            <a:r>
              <a:rPr lang="zh-CN" altLang="en-US" sz="8800" b="1" dirty="0">
                <a:latin typeface="宋体" panose="02010600030101010101" pitchFamily="2" charset="-122"/>
                <a:ea typeface="宋体" panose="02010600030101010101" pitchFamily="2" charset="-122"/>
                <a:cs typeface="宋体" panose="02010600030101010101" pitchFamily="2" charset="-122"/>
              </a:rPr>
              <a:t>电子版请发送至</a:t>
            </a:r>
            <a:r>
              <a:rPr lang="zh-CN" altLang="en-US" sz="8800" b="1" dirty="0" smtClean="0">
                <a:latin typeface="宋体" panose="02010600030101010101" pitchFamily="2" charset="-122"/>
                <a:ea typeface="宋体" panose="02010600030101010101" pitchFamily="2" charset="-122"/>
                <a:cs typeface="宋体" panose="02010600030101010101" pitchFamily="2" charset="-122"/>
              </a:rPr>
              <a:t>邮箱</a:t>
            </a:r>
            <a:r>
              <a:rPr lang="en-US" altLang="zh-CN" sz="8800" b="1" dirty="0" smtClean="0">
                <a:solidFill>
                  <a:schemeClr val="tx2">
                    <a:lumMod val="75000"/>
                  </a:schemeClr>
                </a:solidFill>
                <a:latin typeface="宋体" panose="02010600030101010101" pitchFamily="2" charset="-122"/>
                <a:ea typeface="宋体" panose="02010600030101010101" pitchFamily="2" charset="-122"/>
                <a:cs typeface="宋体" panose="02010600030101010101" pitchFamily="2" charset="-122"/>
              </a:rPr>
              <a:t>xhjyzx2011@qq.com</a:t>
            </a:r>
            <a:r>
              <a:rPr lang="zh-CN" altLang="en-US" sz="8800" b="1" dirty="0" smtClean="0">
                <a:latin typeface="宋体" panose="02010600030101010101" pitchFamily="2" charset="-122"/>
                <a:ea typeface="宋体" panose="02010600030101010101" pitchFamily="2" charset="-122"/>
                <a:cs typeface="宋体" panose="02010600030101010101" pitchFamily="2" charset="-122"/>
              </a:rPr>
              <a:t>。</a:t>
            </a:r>
            <a:endParaRPr lang="zh-CN" altLang="en-US" sz="8800" b="1" dirty="0">
              <a:latin typeface="宋体" panose="02010600030101010101" pitchFamily="2" charset="-122"/>
              <a:ea typeface="宋体" panose="02010600030101010101" pitchFamily="2" charset="-122"/>
              <a:cs typeface="宋体" panose="02010600030101010101" pitchFamily="2" charset="-122"/>
            </a:endParaRPr>
          </a:p>
        </p:txBody>
      </p:sp>
      <p:sp>
        <p:nvSpPr>
          <p:cNvPr id="5" name="内容占位符 2"/>
          <p:cNvSpPr txBox="1"/>
          <p:nvPr/>
        </p:nvSpPr>
        <p:spPr>
          <a:xfrm>
            <a:off x="5664694" y="5158977"/>
            <a:ext cx="1848266" cy="420280"/>
          </a:xfrm>
          <a:prstGeom prst="rect">
            <a:avLst/>
          </a:prstGeom>
        </p:spPr>
        <p:txBody>
          <a:bodyPr vert="horz" lIns="68580" tIns="34290" rIns="68580" bIns="34290" rtlCol="0">
            <a:noAutofit/>
          </a:bodyPr>
          <a:lstStyle>
            <a:lvl1pPr marL="182880" indent="-182880" algn="l" defTabSz="914400" rtl="0" eaLnBrk="1" latinLnBrk="0" hangingPunct="1">
              <a:lnSpc>
                <a:spcPct val="90000"/>
              </a:lnSpc>
              <a:spcBef>
                <a:spcPts val="1200"/>
              </a:spcBef>
              <a:spcAft>
                <a:spcPts val="200"/>
              </a:spcAft>
              <a:buClr>
                <a:schemeClr val="tx1"/>
              </a:buClr>
              <a:buFont typeface="Wingdings" panose="05000000000000000000" pitchFamily="2" charset="2"/>
              <a:buChar char=""/>
              <a:defRPr sz="2200" kern="1200">
                <a:solidFill>
                  <a:schemeClr val="tx1"/>
                </a:solidFill>
                <a:latin typeface="+mn-lt"/>
                <a:ea typeface="+mn-ea"/>
                <a:cs typeface="+mn-cs"/>
              </a:defRPr>
            </a:lvl1pPr>
            <a:lvl2pPr marL="411480" indent="-182880" algn="l" defTabSz="914400" rtl="0" eaLnBrk="1" latinLnBrk="0" hangingPunct="1">
              <a:lnSpc>
                <a:spcPct val="90000"/>
              </a:lnSpc>
              <a:spcBef>
                <a:spcPts val="200"/>
              </a:spcBef>
              <a:spcAft>
                <a:spcPts val="400"/>
              </a:spcAft>
              <a:buClr>
                <a:schemeClr val="tx1"/>
              </a:buClr>
              <a:buFont typeface="Wingdings" panose="05000000000000000000" pitchFamily="2" charset="2"/>
              <a:buChar char=""/>
              <a:defRPr sz="2000" kern="1200">
                <a:solidFill>
                  <a:schemeClr val="tx1"/>
                </a:solidFill>
                <a:latin typeface="+mn-lt"/>
                <a:ea typeface="+mn-ea"/>
                <a:cs typeface="+mn-cs"/>
              </a:defRPr>
            </a:lvl2pPr>
            <a:lvl3pPr marL="640080" indent="-182880" algn="l" defTabSz="914400" rtl="0" eaLnBrk="1" latinLnBrk="0" hangingPunct="1">
              <a:lnSpc>
                <a:spcPct val="90000"/>
              </a:lnSpc>
              <a:spcBef>
                <a:spcPts val="200"/>
              </a:spcBef>
              <a:spcAft>
                <a:spcPts val="400"/>
              </a:spcAft>
              <a:buClr>
                <a:schemeClr val="tx1"/>
              </a:buClr>
              <a:buFont typeface="Wingdings" panose="05000000000000000000" pitchFamily="2" charset="2"/>
              <a:buChar char=""/>
              <a:defRPr sz="1800" kern="1200">
                <a:solidFill>
                  <a:schemeClr val="tx1"/>
                </a:solidFill>
                <a:latin typeface="+mn-lt"/>
                <a:ea typeface="+mn-ea"/>
                <a:cs typeface="+mn-cs"/>
              </a:defRPr>
            </a:lvl3pPr>
            <a:lvl4pPr marL="868680" indent="-182880" algn="l" defTabSz="914400" rtl="0" eaLnBrk="1" latinLnBrk="0" hangingPunct="1">
              <a:lnSpc>
                <a:spcPct val="90000"/>
              </a:lnSpc>
              <a:spcBef>
                <a:spcPts val="200"/>
              </a:spcBef>
              <a:spcAft>
                <a:spcPts val="400"/>
              </a:spcAft>
              <a:buClr>
                <a:schemeClr val="tx1"/>
              </a:buClr>
              <a:buFont typeface="Wingdings" panose="05000000000000000000" pitchFamily="2" charset="2"/>
              <a:buChar char=""/>
              <a:defRPr sz="1600" kern="1200">
                <a:solidFill>
                  <a:schemeClr val="tx1"/>
                </a:solidFill>
                <a:latin typeface="+mn-lt"/>
                <a:ea typeface="+mn-ea"/>
                <a:cs typeface="+mn-cs"/>
              </a:defRPr>
            </a:lvl4pPr>
            <a:lvl5pPr marL="1097280" indent="-182880" algn="l" defTabSz="914400" rtl="0" eaLnBrk="1" latinLnBrk="0" hangingPunct="1">
              <a:lnSpc>
                <a:spcPct val="90000"/>
              </a:lnSpc>
              <a:spcBef>
                <a:spcPts val="200"/>
              </a:spcBef>
              <a:spcAft>
                <a:spcPts val="400"/>
              </a:spcAft>
              <a:buClr>
                <a:schemeClr val="tx1"/>
              </a:buClr>
              <a:buFont typeface="Wingdings" panose="05000000000000000000" pitchFamily="2" charset="2"/>
              <a:buChar char=""/>
              <a:defRPr sz="1600" kern="1200">
                <a:solidFill>
                  <a:schemeClr val="tx1"/>
                </a:solidFill>
                <a:latin typeface="+mn-lt"/>
                <a:ea typeface="+mn-ea"/>
                <a:cs typeface="+mn-cs"/>
              </a:defRPr>
            </a:lvl5pPr>
            <a:lvl6pPr marL="1284605" indent="-228600" algn="l" defTabSz="914400" rtl="0" eaLnBrk="1" latinLnBrk="0" hangingPunct="1">
              <a:lnSpc>
                <a:spcPct val="90000"/>
              </a:lnSpc>
              <a:spcBef>
                <a:spcPts val="200"/>
              </a:spcBef>
              <a:spcAft>
                <a:spcPts val="400"/>
              </a:spcAft>
              <a:buClr>
                <a:schemeClr val="tx1"/>
              </a:buClr>
              <a:buFont typeface="Wingdings" panose="05000000000000000000" pitchFamily="2" charset="2"/>
              <a:buChar char=""/>
              <a:defRPr sz="1600" kern="1200">
                <a:solidFill>
                  <a:schemeClr val="tx1"/>
                </a:solidFill>
                <a:latin typeface="+mn-lt"/>
                <a:ea typeface="+mn-ea"/>
                <a:cs typeface="+mn-cs"/>
              </a:defRPr>
            </a:lvl6pPr>
            <a:lvl7pPr marL="1471930" indent="-228600" algn="l" defTabSz="914400" rtl="0" eaLnBrk="1" latinLnBrk="0" hangingPunct="1">
              <a:lnSpc>
                <a:spcPct val="90000"/>
              </a:lnSpc>
              <a:spcBef>
                <a:spcPts val="200"/>
              </a:spcBef>
              <a:spcAft>
                <a:spcPts val="400"/>
              </a:spcAft>
              <a:buClr>
                <a:schemeClr val="tx1"/>
              </a:buClr>
              <a:buFont typeface="Wingdings" panose="05000000000000000000" pitchFamily="2" charset="2"/>
              <a:buChar char=""/>
              <a:defRPr sz="1600" kern="1200">
                <a:solidFill>
                  <a:schemeClr val="tx1"/>
                </a:solidFill>
                <a:latin typeface="+mn-lt"/>
                <a:ea typeface="+mn-ea"/>
                <a:cs typeface="+mn-cs"/>
              </a:defRPr>
            </a:lvl7pPr>
            <a:lvl8pPr marL="1628775" indent="-228600" algn="l" defTabSz="914400" rtl="0" eaLnBrk="1" latinLnBrk="0" hangingPunct="1">
              <a:lnSpc>
                <a:spcPct val="90000"/>
              </a:lnSpc>
              <a:spcBef>
                <a:spcPts val="200"/>
              </a:spcBef>
              <a:spcAft>
                <a:spcPts val="400"/>
              </a:spcAft>
              <a:buClr>
                <a:schemeClr val="tx1"/>
              </a:buClr>
              <a:buFont typeface="Wingdings" panose="05000000000000000000" pitchFamily="2" charset="2"/>
              <a:buChar char=""/>
              <a:defRPr sz="1600" kern="1200">
                <a:solidFill>
                  <a:schemeClr val="tx1"/>
                </a:solidFill>
                <a:latin typeface="+mn-lt"/>
                <a:ea typeface="+mn-ea"/>
                <a:cs typeface="+mn-cs"/>
              </a:defRPr>
            </a:lvl8pPr>
            <a:lvl9pPr marL="1805940" indent="-228600" algn="l" defTabSz="914400" rtl="0" eaLnBrk="1" latinLnBrk="0" hangingPunct="1">
              <a:lnSpc>
                <a:spcPct val="90000"/>
              </a:lnSpc>
              <a:spcBef>
                <a:spcPts val="200"/>
              </a:spcBef>
              <a:spcAft>
                <a:spcPts val="400"/>
              </a:spcAft>
              <a:buClr>
                <a:schemeClr val="tx1"/>
              </a:buClr>
              <a:buFont typeface="Wingdings" panose="05000000000000000000" pitchFamily="2" charset="2"/>
              <a:buChar char=""/>
              <a:defRPr sz="1600" kern="1200">
                <a:solidFill>
                  <a:schemeClr val="tx1"/>
                </a:solidFill>
                <a:latin typeface="+mn-lt"/>
                <a:ea typeface="+mn-ea"/>
                <a:cs typeface="+mn-cs"/>
              </a:defRPr>
            </a:lvl9pPr>
          </a:lstStyle>
          <a:p>
            <a:pPr marL="0" indent="0" algn="ctr">
              <a:buFont typeface="Wingdings" panose="05000000000000000000" pitchFamily="2" charset="2"/>
              <a:buNone/>
            </a:pPr>
            <a:r>
              <a:rPr lang="zh-CN" altLang="en-US" sz="2000" b="1" dirty="0" smtClean="0">
                <a:solidFill>
                  <a:srgbClr val="FF0000"/>
                </a:solidFill>
                <a:latin typeface="+mj-ea"/>
                <a:ea typeface="+mj-ea"/>
              </a:rPr>
              <a:t>（样表）</a:t>
            </a:r>
            <a:endParaRPr lang="zh-CN" altLang="en-US" sz="2000" b="1" dirty="0">
              <a:solidFill>
                <a:srgbClr val="FF0000"/>
              </a:solidFill>
              <a:latin typeface="+mj-ea"/>
              <a:ea typeface="+mj-ea"/>
            </a:endParaRPr>
          </a:p>
        </p:txBody>
      </p:sp>
      <p:pic>
        <p:nvPicPr>
          <p:cNvPr id="2050" name="Picture 2" descr="C:\Users\admin\Documents\Tencent Files\117786780\Image\C2C\V1O8TH]35C9BH~J_RQ75MK7.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230137" y="2743200"/>
            <a:ext cx="4761463" cy="22893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68296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8792" y="685800"/>
            <a:ext cx="8540750" cy="1487805"/>
          </a:xfrm>
        </p:spPr>
        <p:txBody>
          <a:bodyPr/>
          <a:lstStyle/>
          <a:p>
            <a:pPr algn="l">
              <a:buClrTx/>
              <a:buSzTx/>
              <a:buFontTx/>
            </a:pPr>
            <a:r>
              <a:rPr lang="zh-CN" altLang="en-US" sz="4800" b="1" dirty="0" smtClean="0">
                <a:solidFill>
                  <a:srgbClr val="A71F13"/>
                </a:solidFill>
                <a:latin typeface="+mj-ea"/>
              </a:rPr>
              <a:t>（三）交接时间安排</a:t>
            </a:r>
          </a:p>
        </p:txBody>
      </p:sp>
      <p:sp>
        <p:nvSpPr>
          <p:cNvPr id="4" name="文本框 3"/>
          <p:cNvSpPr txBox="1"/>
          <p:nvPr/>
        </p:nvSpPr>
        <p:spPr>
          <a:xfrm>
            <a:off x="693420" y="1904365"/>
            <a:ext cx="8069580" cy="4124206"/>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rtlCol="0">
            <a:spAutoFit/>
          </a:bodyPr>
          <a:lstStyle/>
          <a:p>
            <a:pPr marL="342900" indent="-342900" fontAlgn="base">
              <a:buFont typeface="Wingdings" panose="05000000000000000000" charset="0"/>
              <a:buChar char="l"/>
            </a:pPr>
            <a:r>
              <a:rPr lang="zh-CN" altLang="en-US" b="1" strike="noStrike" noProof="1">
                <a:ln>
                  <a:noFill/>
                </a:ln>
                <a:solidFill>
                  <a:schemeClr val="tx1"/>
                </a:solidFill>
                <a:latin typeface="宋体" panose="02010600030101010101" pitchFamily="2" charset="-122"/>
                <a:ea typeface="宋体" panose="02010600030101010101" pitchFamily="2" charset="-122"/>
                <a:cs typeface="宋体" panose="02010600030101010101" pitchFamily="2" charset="-122"/>
              </a:rPr>
              <a:t>各单位将检查校对无误后的毕业生档案，在</a:t>
            </a:r>
            <a:r>
              <a:rPr lang="zh-CN" altLang="en-US" b="1" strike="noStrike" noProof="1" smtClean="0">
                <a:ln>
                  <a:noFill/>
                </a:ln>
                <a:solidFill>
                  <a:srgbClr val="FF0000"/>
                </a:solidFill>
                <a:latin typeface="宋体" panose="02010600030101010101" pitchFamily="2" charset="-122"/>
                <a:ea typeface="宋体" panose="02010600030101010101" pitchFamily="2" charset="-122"/>
                <a:cs typeface="宋体" panose="02010600030101010101" pitchFamily="2" charset="-122"/>
              </a:rPr>
              <a:t>201</a:t>
            </a:r>
            <a:r>
              <a:rPr lang="en-US" altLang="zh-CN" b="1" strike="noStrike" noProof="1" smtClean="0">
                <a:ln>
                  <a:noFill/>
                </a:ln>
                <a:solidFill>
                  <a:srgbClr val="FF0000"/>
                </a:solidFill>
                <a:latin typeface="宋体" panose="02010600030101010101" pitchFamily="2" charset="-122"/>
                <a:ea typeface="宋体" panose="02010600030101010101" pitchFamily="2" charset="-122"/>
                <a:cs typeface="宋体" panose="02010600030101010101" pitchFamily="2" charset="-122"/>
              </a:rPr>
              <a:t>9</a:t>
            </a:r>
            <a:r>
              <a:rPr lang="zh-CN" altLang="en-US" b="1" strike="noStrike" noProof="1" smtClean="0">
                <a:ln>
                  <a:noFill/>
                </a:ln>
                <a:solidFill>
                  <a:srgbClr val="FF0000"/>
                </a:solidFill>
                <a:latin typeface="宋体" panose="02010600030101010101" pitchFamily="2" charset="-122"/>
                <a:ea typeface="宋体" panose="02010600030101010101" pitchFamily="2" charset="-122"/>
                <a:cs typeface="宋体" panose="02010600030101010101" pitchFamily="2" charset="-122"/>
              </a:rPr>
              <a:t>年7月2日</a:t>
            </a:r>
            <a:r>
              <a:rPr lang="zh-CN" altLang="en-US" b="1" strike="noStrike" noProof="1" smtClean="0">
                <a:ln>
                  <a:noFill/>
                </a:ln>
                <a:solidFill>
                  <a:schemeClr val="tx1"/>
                </a:solidFill>
                <a:latin typeface="宋体" panose="02010600030101010101" pitchFamily="2" charset="-122"/>
                <a:ea typeface="宋体" panose="02010600030101010101" pitchFamily="2" charset="-122"/>
                <a:cs typeface="宋体" panose="02010600030101010101" pitchFamily="2" charset="-122"/>
              </a:rPr>
              <a:t>前</a:t>
            </a:r>
            <a:r>
              <a:rPr lang="zh-CN" altLang="en-US" b="1" strike="noStrike" noProof="1">
                <a:ln>
                  <a:noFill/>
                </a:ln>
                <a:solidFill>
                  <a:schemeClr val="tx1"/>
                </a:solidFill>
                <a:latin typeface="宋体" panose="02010600030101010101" pitchFamily="2" charset="-122"/>
                <a:ea typeface="宋体" panose="02010600030101010101" pitchFamily="2" charset="-122"/>
                <a:cs typeface="宋体" panose="02010600030101010101" pitchFamily="2" charset="-122"/>
              </a:rPr>
              <a:t>，按照《毕业生档案移交表》的顺序与院毕业生就业指导中心进行交接。</a:t>
            </a:r>
            <a:endParaRPr lang="zh-CN" altLang="en-US" b="1" strike="noStrike" noProof="1">
              <a:ln>
                <a:noFill/>
              </a:ln>
              <a:solidFill>
                <a:srgbClr val="FF0000"/>
              </a:solidFill>
              <a:latin typeface="宋体" panose="02010600030101010101" pitchFamily="2" charset="-122"/>
              <a:ea typeface="宋体" panose="02010600030101010101" pitchFamily="2" charset="-122"/>
              <a:cs typeface="宋体" panose="02010600030101010101" pitchFamily="2" charset="-122"/>
            </a:endParaRPr>
          </a:p>
          <a:p>
            <a:pPr>
              <a:buFont typeface="Wingdings" panose="05000000000000000000" pitchFamily="2" charset="2"/>
            </a:pPr>
            <a:r>
              <a:rPr lang="zh-CN" altLang="en-US" b="1" dirty="0">
                <a:latin typeface="宋体" panose="02010600030101010101" pitchFamily="2" charset="-122"/>
                <a:ea typeface="宋体" panose="02010600030101010101" pitchFamily="2" charset="-122"/>
                <a:cs typeface="宋体" panose="02010600030101010101" pitchFamily="2" charset="-122"/>
                <a:sym typeface="+mn-ea"/>
              </a:rPr>
              <a:t>   </a:t>
            </a:r>
            <a:r>
              <a:rPr lang="zh-CN" altLang="en-US" b="1" dirty="0">
                <a:solidFill>
                  <a:schemeClr val="tx2">
                    <a:lumMod val="75000"/>
                  </a:schemeClr>
                </a:solidFill>
                <a:latin typeface="+mn-ea"/>
                <a:cs typeface="宋体" panose="02010600030101010101" pitchFamily="2" charset="-122"/>
                <a:sym typeface="+mn-ea"/>
              </a:rPr>
              <a:t>交接</a:t>
            </a:r>
            <a:r>
              <a:rPr lang="zh-CN" altLang="en-US" b="1" dirty="0" smtClean="0">
                <a:solidFill>
                  <a:schemeClr val="tx2">
                    <a:lumMod val="75000"/>
                  </a:schemeClr>
                </a:solidFill>
                <a:latin typeface="+mn-ea"/>
                <a:cs typeface="宋体" panose="02010600030101010101" pitchFamily="2" charset="-122"/>
                <a:sym typeface="+mn-ea"/>
              </a:rPr>
              <a:t>时需提交的纸质材料</a:t>
            </a:r>
            <a:r>
              <a:rPr lang="zh-CN" altLang="en-US" b="1" dirty="0" smtClean="0">
                <a:latin typeface="宋体" panose="02010600030101010101" pitchFamily="2" charset="-122"/>
                <a:ea typeface="宋体" panose="02010600030101010101" pitchFamily="2" charset="-122"/>
                <a:cs typeface="宋体" panose="02010600030101010101" pitchFamily="2" charset="-122"/>
                <a:sym typeface="+mn-ea"/>
              </a:rPr>
              <a:t>： </a:t>
            </a:r>
          </a:p>
          <a:p>
            <a:pPr marL="342900" indent="-342900">
              <a:buFont typeface="Wingdings" panose="05000000000000000000" charset="0"/>
              <a:buChar char="l"/>
            </a:pPr>
            <a:r>
              <a:rPr lang="zh-CN" altLang="en-US" sz="1600" b="1" noProof="1">
                <a:solidFill>
                  <a:schemeClr val="tx1"/>
                </a:solidFill>
                <a:latin typeface="宋体" panose="02010600030101010101" pitchFamily="2" charset="-122"/>
                <a:ea typeface="宋体" panose="02010600030101010101" pitchFamily="2" charset="-122"/>
                <a:cs typeface="宋体" panose="02010600030101010101" pitchFamily="2" charset="-122"/>
              </a:rPr>
              <a:t>《毕业生档案移交表》 </a:t>
            </a:r>
            <a:r>
              <a:rPr lang="zh-CN" altLang="en-US" sz="1600" b="1" dirty="0">
                <a:latin typeface="宋体" panose="02010600030101010101" pitchFamily="2" charset="-122"/>
                <a:ea typeface="宋体" panose="02010600030101010101" pitchFamily="2" charset="-122"/>
                <a:cs typeface="宋体" panose="02010600030101010101" pitchFamily="2" charset="-122"/>
                <a:sym typeface="+mn-ea"/>
              </a:rPr>
              <a:t>（一式两份，加盖各单位公章，经办人、审核人签字</a:t>
            </a:r>
            <a:r>
              <a:rPr lang="zh-CN" altLang="en-US" sz="1600" b="1" dirty="0" smtClean="0">
                <a:latin typeface="宋体" panose="02010600030101010101" pitchFamily="2" charset="-122"/>
                <a:ea typeface="宋体" panose="02010600030101010101" pitchFamily="2" charset="-122"/>
                <a:cs typeface="宋体" panose="02010600030101010101" pitchFamily="2" charset="-122"/>
                <a:sym typeface="+mn-ea"/>
              </a:rPr>
              <a:t>）</a:t>
            </a:r>
            <a:endParaRPr lang="en-US" altLang="zh-CN" sz="1600" b="1" dirty="0" smtClean="0">
              <a:latin typeface="宋体" panose="02010600030101010101" pitchFamily="2" charset="-122"/>
              <a:ea typeface="宋体" panose="02010600030101010101" pitchFamily="2" charset="-122"/>
              <a:cs typeface="宋体" panose="02010600030101010101" pitchFamily="2" charset="-122"/>
              <a:sym typeface="+mn-ea"/>
            </a:endParaRPr>
          </a:p>
          <a:p>
            <a:pPr marL="342900" indent="-342900">
              <a:buFont typeface="Wingdings" panose="05000000000000000000" charset="0"/>
              <a:buChar char="l"/>
            </a:pPr>
            <a:r>
              <a:rPr lang="zh-CN" altLang="en-US" sz="1600" b="1" dirty="0" smtClean="0">
                <a:latin typeface="宋体" panose="02010600030101010101" pitchFamily="2" charset="-122"/>
                <a:ea typeface="宋体" panose="02010600030101010101" pitchFamily="2" charset="-122"/>
                <a:cs typeface="宋体" panose="02010600030101010101" pitchFamily="2" charset="-122"/>
                <a:sym typeface="+mn-ea"/>
              </a:rPr>
              <a:t>邮寄档案</a:t>
            </a:r>
          </a:p>
          <a:p>
            <a:pPr marL="342900" indent="-342900">
              <a:buFont typeface="Arial" panose="020B0604020202020204" pitchFamily="34" charset="0"/>
              <a:buChar char="•"/>
            </a:pPr>
            <a:r>
              <a:rPr lang="zh-CN" altLang="en-US" sz="1600" b="1" dirty="0" smtClean="0">
                <a:latin typeface="宋体" panose="02010600030101010101" pitchFamily="2" charset="-122"/>
                <a:ea typeface="宋体" panose="02010600030101010101" pitchFamily="2" charset="-122"/>
                <a:cs typeface="宋体" panose="02010600030101010101" pitchFamily="2" charset="-122"/>
                <a:sym typeface="+mn-ea"/>
              </a:rPr>
              <a:t>封装规范，信息正确的</a:t>
            </a:r>
            <a:r>
              <a:rPr lang="en-US" altLang="zh-CN" sz="1600" b="1" dirty="0" smtClean="0">
                <a:latin typeface="宋体" panose="02010600030101010101" pitchFamily="2" charset="-122"/>
                <a:ea typeface="宋体" panose="02010600030101010101" pitchFamily="2" charset="-122"/>
                <a:cs typeface="宋体" panose="02010600030101010101" pitchFamily="2" charset="-122"/>
                <a:sym typeface="+mn-ea"/>
              </a:rPr>
              <a:t>EMS</a:t>
            </a:r>
            <a:r>
              <a:rPr lang="zh-CN" altLang="en-US" sz="1600" b="1" dirty="0" smtClean="0">
                <a:latin typeface="宋体" panose="02010600030101010101" pitchFamily="2" charset="-122"/>
                <a:ea typeface="宋体" panose="02010600030101010101" pitchFamily="2" charset="-122"/>
                <a:cs typeface="宋体" panose="02010600030101010101" pitchFamily="2" charset="-122"/>
                <a:sym typeface="+mn-ea"/>
              </a:rPr>
              <a:t>档案袋 ，按照移交表</a:t>
            </a:r>
            <a:r>
              <a:rPr lang="zh-CN" altLang="en-US" sz="1600" b="1" dirty="0">
                <a:latin typeface="宋体" panose="02010600030101010101" pitchFamily="2" charset="-122"/>
                <a:ea typeface="宋体" panose="02010600030101010101" pitchFamily="2" charset="-122"/>
                <a:cs typeface="宋体" panose="02010600030101010101" pitchFamily="2" charset="-122"/>
                <a:sym typeface="+mn-ea"/>
              </a:rPr>
              <a:t>名单顺序排序。</a:t>
            </a:r>
            <a:endParaRPr lang="en-US" altLang="zh-CN" sz="1600" b="1" dirty="0" smtClean="0">
              <a:latin typeface="宋体" panose="02010600030101010101" pitchFamily="2" charset="-122"/>
              <a:ea typeface="宋体" panose="02010600030101010101" pitchFamily="2" charset="-122"/>
              <a:cs typeface="宋体" panose="02010600030101010101" pitchFamily="2" charset="-122"/>
              <a:sym typeface="+mn-ea"/>
            </a:endParaRPr>
          </a:p>
          <a:p>
            <a:pPr marL="342900" indent="-342900">
              <a:buFont typeface="Arial" panose="020B0604020202020204" pitchFamily="34" charset="0"/>
              <a:buChar char="•"/>
            </a:pPr>
            <a:r>
              <a:rPr lang="en-US" altLang="zh-CN" sz="1600" b="1" dirty="0" smtClean="0">
                <a:latin typeface="宋体" panose="02010600030101010101" pitchFamily="2" charset="-122"/>
                <a:ea typeface="宋体" panose="02010600030101010101" pitchFamily="2" charset="-122"/>
                <a:cs typeface="宋体" panose="02010600030101010101" pitchFamily="2" charset="-122"/>
                <a:sym typeface="+mn-ea"/>
              </a:rPr>
              <a:t>EMS</a:t>
            </a:r>
            <a:r>
              <a:rPr lang="zh-CN" altLang="en-US" sz="1600" b="1" dirty="0" smtClean="0">
                <a:latin typeface="宋体" panose="02010600030101010101" pitchFamily="2" charset="-122"/>
                <a:ea typeface="宋体" panose="02010600030101010101" pitchFamily="2" charset="-122"/>
                <a:cs typeface="宋体" panose="02010600030101010101" pitchFamily="2" charset="-122"/>
                <a:sym typeface="+mn-ea"/>
              </a:rPr>
              <a:t>“③寄件人存”底单，按照</a:t>
            </a:r>
            <a:r>
              <a:rPr lang="zh-CN" altLang="en-US" sz="1600" b="1" dirty="0">
                <a:latin typeface="宋体" panose="02010600030101010101" pitchFamily="2" charset="-122"/>
                <a:ea typeface="宋体" panose="02010600030101010101" pitchFamily="2" charset="-122"/>
                <a:cs typeface="宋体" panose="02010600030101010101" pitchFamily="2" charset="-122"/>
                <a:sym typeface="+mn-ea"/>
              </a:rPr>
              <a:t>移交表名单顺序</a:t>
            </a:r>
            <a:r>
              <a:rPr lang="zh-CN" altLang="en-US" sz="1600" b="1" dirty="0" smtClean="0">
                <a:latin typeface="宋体" panose="02010600030101010101" pitchFamily="2" charset="-122"/>
                <a:ea typeface="宋体" panose="02010600030101010101" pitchFamily="2" charset="-122"/>
                <a:cs typeface="宋体" panose="02010600030101010101" pitchFamily="2" charset="-122"/>
                <a:sym typeface="+mn-ea"/>
              </a:rPr>
              <a:t>排序。</a:t>
            </a:r>
            <a:endParaRPr lang="en-US" altLang="zh-CN" sz="1600" b="1" dirty="0" smtClean="0">
              <a:latin typeface="宋体" panose="02010600030101010101" pitchFamily="2" charset="-122"/>
              <a:ea typeface="宋体" panose="02010600030101010101" pitchFamily="2" charset="-122"/>
              <a:cs typeface="宋体" panose="02010600030101010101" pitchFamily="2" charset="-122"/>
              <a:sym typeface="+mn-ea"/>
            </a:endParaRPr>
          </a:p>
          <a:p>
            <a:pPr marL="285750" indent="-285750">
              <a:buFont typeface="Wingdings" pitchFamily="2" charset="2"/>
              <a:buChar char="l"/>
            </a:pPr>
            <a:r>
              <a:rPr lang="zh-CN" altLang="en-US" sz="1600" b="1" dirty="0" smtClean="0">
                <a:latin typeface="宋体" panose="02010600030101010101" pitchFamily="2" charset="-122"/>
                <a:ea typeface="宋体" panose="02010600030101010101" pitchFamily="2" charset="-122"/>
                <a:cs typeface="宋体" panose="02010600030101010101" pitchFamily="2" charset="-122"/>
                <a:sym typeface="+mn-ea"/>
              </a:rPr>
              <a:t>非邮寄档案</a:t>
            </a:r>
            <a:endParaRPr lang="en-US" altLang="zh-CN" sz="1600" b="1" dirty="0" smtClean="0">
              <a:latin typeface="宋体" panose="02010600030101010101" pitchFamily="2" charset="-122"/>
              <a:ea typeface="宋体" panose="02010600030101010101" pitchFamily="2" charset="-122"/>
              <a:cs typeface="宋体" panose="02010600030101010101" pitchFamily="2" charset="-122"/>
              <a:sym typeface="+mn-ea"/>
            </a:endParaRPr>
          </a:p>
          <a:p>
            <a:pPr marL="285750" indent="-285750">
              <a:buFont typeface="Arial" pitchFamily="34" charset="0"/>
              <a:buChar char="•"/>
            </a:pPr>
            <a:r>
              <a:rPr lang="zh-CN" altLang="en-US" sz="1600" b="1" dirty="0" smtClean="0">
                <a:latin typeface="宋体" panose="02010600030101010101" pitchFamily="2" charset="-122"/>
                <a:ea typeface="宋体" panose="02010600030101010101" pitchFamily="2" charset="-122"/>
                <a:cs typeface="宋体" panose="02010600030101010101" pitchFamily="2" charset="-122"/>
                <a:sym typeface="+mn-ea"/>
              </a:rPr>
              <a:t>封装规范，信息正确的</a:t>
            </a:r>
            <a:r>
              <a:rPr lang="zh-CN" altLang="en-US" sz="1600" b="1" dirty="0">
                <a:latin typeface="宋体" panose="02010600030101010101" pitchFamily="2" charset="-122"/>
                <a:ea typeface="宋体" panose="02010600030101010101" pitchFamily="2" charset="-122"/>
                <a:cs typeface="宋体" panose="02010600030101010101" pitchFamily="2" charset="-122"/>
                <a:sym typeface="+mn-ea"/>
              </a:rPr>
              <a:t>档案（封装上下骑缝处加盖各单位公章，按照登记表顺序排放</a:t>
            </a:r>
            <a:r>
              <a:rPr lang="zh-CN" altLang="en-US" sz="1600" b="1" dirty="0" smtClean="0">
                <a:latin typeface="宋体" panose="02010600030101010101" pitchFamily="2" charset="-122"/>
                <a:ea typeface="宋体" panose="02010600030101010101" pitchFamily="2" charset="-122"/>
                <a:cs typeface="宋体" panose="02010600030101010101" pitchFamily="2" charset="-122"/>
                <a:sym typeface="+mn-ea"/>
              </a:rPr>
              <a:t>）</a:t>
            </a:r>
            <a:endParaRPr lang="en-US" altLang="zh-CN" sz="1600" b="1" dirty="0" smtClean="0">
              <a:latin typeface="宋体" panose="02010600030101010101" pitchFamily="2" charset="-122"/>
              <a:ea typeface="宋体" panose="02010600030101010101" pitchFamily="2" charset="-122"/>
              <a:cs typeface="宋体" panose="02010600030101010101" pitchFamily="2" charset="-122"/>
              <a:sym typeface="+mn-ea"/>
            </a:endParaRPr>
          </a:p>
          <a:p>
            <a:r>
              <a:rPr lang="zh-CN" altLang="en-US" sz="1400" b="1" dirty="0" smtClean="0">
                <a:solidFill>
                  <a:schemeClr val="tx2">
                    <a:lumMod val="75000"/>
                  </a:schemeClr>
                </a:solidFill>
                <a:latin typeface="+mn-ea"/>
                <a:cs typeface="宋体" panose="02010600030101010101" pitchFamily="2" charset="-122"/>
                <a:sym typeface="+mn-ea"/>
              </a:rPr>
              <a:t>    </a:t>
            </a:r>
            <a:r>
              <a:rPr lang="zh-CN" altLang="en-US" b="1" dirty="0" smtClean="0">
                <a:solidFill>
                  <a:schemeClr val="tx2">
                    <a:lumMod val="75000"/>
                  </a:schemeClr>
                </a:solidFill>
                <a:latin typeface="+mn-ea"/>
                <a:cs typeface="宋体" panose="02010600030101010101" pitchFamily="2" charset="-122"/>
                <a:sym typeface="+mn-ea"/>
              </a:rPr>
              <a:t>交接</a:t>
            </a:r>
            <a:r>
              <a:rPr lang="zh-CN" altLang="en-US" b="1" dirty="0">
                <a:solidFill>
                  <a:schemeClr val="tx2">
                    <a:lumMod val="75000"/>
                  </a:schemeClr>
                </a:solidFill>
                <a:latin typeface="+mn-ea"/>
                <a:cs typeface="宋体" panose="02010600030101010101" pitchFamily="2" charset="-122"/>
                <a:sym typeface="+mn-ea"/>
              </a:rPr>
              <a:t>时需提交</a:t>
            </a:r>
            <a:r>
              <a:rPr lang="zh-CN" altLang="en-US" b="1" dirty="0" smtClean="0">
                <a:solidFill>
                  <a:schemeClr val="tx2">
                    <a:lumMod val="75000"/>
                  </a:schemeClr>
                </a:solidFill>
                <a:latin typeface="+mn-ea"/>
                <a:cs typeface="宋体" panose="02010600030101010101" pitchFamily="2" charset="-122"/>
                <a:sym typeface="+mn-ea"/>
              </a:rPr>
              <a:t>的电子材料：</a:t>
            </a:r>
            <a:endParaRPr lang="en-US" altLang="zh-CN" b="1" dirty="0">
              <a:latin typeface="宋体" panose="02010600030101010101" pitchFamily="2" charset="-122"/>
              <a:ea typeface="宋体" panose="02010600030101010101" pitchFamily="2" charset="-122"/>
              <a:cs typeface="宋体" panose="02010600030101010101" pitchFamily="2" charset="-122"/>
              <a:sym typeface="+mn-ea"/>
            </a:endParaRPr>
          </a:p>
          <a:p>
            <a:pPr marL="342900" indent="-342900">
              <a:buFont typeface="Wingdings" panose="05000000000000000000" charset="0"/>
              <a:buChar char="l"/>
            </a:pPr>
            <a:r>
              <a:rPr lang="zh-CN" altLang="en-US" sz="1600" b="1" noProof="1" smtClean="0">
                <a:solidFill>
                  <a:schemeClr val="tx1"/>
                </a:solidFill>
                <a:latin typeface="宋体" panose="02010600030101010101" pitchFamily="2" charset="-122"/>
                <a:ea typeface="宋体" panose="02010600030101010101" pitchFamily="2" charset="-122"/>
                <a:cs typeface="宋体" panose="02010600030101010101" pitchFamily="2" charset="-122"/>
              </a:rPr>
              <a:t>《毕业生档案移交表》电子版</a:t>
            </a:r>
            <a:endParaRPr lang="en-US" altLang="zh-CN" sz="1600" b="1" dirty="0" smtClean="0">
              <a:latin typeface="宋体" panose="02010600030101010101" pitchFamily="2" charset="-122"/>
              <a:ea typeface="宋体" panose="02010600030101010101" pitchFamily="2" charset="-122"/>
              <a:cs typeface="宋体" panose="02010600030101010101" pitchFamily="2" charset="-122"/>
              <a:sym typeface="+mn-ea"/>
            </a:endParaRPr>
          </a:p>
          <a:p>
            <a:pPr marL="342900" indent="-342900">
              <a:buFont typeface="Wingdings" panose="05000000000000000000" charset="0"/>
              <a:buChar char="l"/>
            </a:pPr>
            <a:r>
              <a:rPr lang="zh-CN" altLang="en-US" sz="1600" b="1" dirty="0" smtClean="0">
                <a:latin typeface="宋体" panose="02010600030101010101" pitchFamily="2" charset="-122"/>
                <a:ea typeface="宋体" panose="02010600030101010101" pitchFamily="2" charset="-122"/>
                <a:cs typeface="宋体" panose="02010600030101010101" pitchFamily="2" charset="-122"/>
                <a:sym typeface="+mn-ea"/>
              </a:rPr>
              <a:t>邮寄档案</a:t>
            </a:r>
            <a:endParaRPr lang="en-US" altLang="zh-CN" sz="1600" b="1" dirty="0" smtClean="0">
              <a:latin typeface="宋体" panose="02010600030101010101" pitchFamily="2" charset="-122"/>
              <a:ea typeface="宋体" panose="02010600030101010101" pitchFamily="2" charset="-122"/>
              <a:cs typeface="宋体" panose="02010600030101010101" pitchFamily="2" charset="-122"/>
              <a:sym typeface="+mn-ea"/>
            </a:endParaRPr>
          </a:p>
          <a:p>
            <a:pPr marL="285750" indent="-285750">
              <a:buFont typeface="Arial" pitchFamily="34" charset="0"/>
              <a:buChar char="•"/>
            </a:pPr>
            <a:r>
              <a:rPr lang="en-US" altLang="zh-CN" sz="1600" b="1" dirty="0" smtClean="0">
                <a:latin typeface="宋体" panose="02010600030101010101" pitchFamily="2" charset="-122"/>
                <a:ea typeface="宋体" panose="02010600030101010101" pitchFamily="2" charset="-122"/>
                <a:cs typeface="宋体" panose="02010600030101010101" pitchFamily="2" charset="-122"/>
                <a:sym typeface="+mn-ea"/>
              </a:rPr>
              <a:t>《</a:t>
            </a:r>
            <a:r>
              <a:rPr lang="zh-CN" altLang="en-US" sz="1600" b="1" dirty="0" smtClean="0">
                <a:latin typeface="宋体" panose="02010600030101010101" pitchFamily="2" charset="-122"/>
                <a:ea typeface="宋体" panose="02010600030101010101" pitchFamily="2" charset="-122"/>
                <a:cs typeface="宋体" panose="02010600030101010101" pitchFamily="2" charset="-122"/>
                <a:sym typeface="+mn-ea"/>
              </a:rPr>
              <a:t>邮政</a:t>
            </a:r>
            <a:r>
              <a:rPr lang="en-US" altLang="zh-CN" sz="1600" b="1" dirty="0" smtClean="0">
                <a:latin typeface="宋体" panose="02010600030101010101" pitchFamily="2" charset="-122"/>
                <a:ea typeface="宋体" panose="02010600030101010101" pitchFamily="2" charset="-122"/>
                <a:cs typeface="宋体" panose="02010600030101010101" pitchFamily="2" charset="-122"/>
                <a:sym typeface="+mn-ea"/>
              </a:rPr>
              <a:t>EMS</a:t>
            </a:r>
            <a:r>
              <a:rPr lang="zh-CN" altLang="en-US" sz="1600" b="1" dirty="0" smtClean="0">
                <a:latin typeface="宋体" panose="02010600030101010101" pitchFamily="2" charset="-122"/>
                <a:ea typeface="宋体" panose="02010600030101010101" pitchFamily="2" charset="-122"/>
                <a:cs typeface="宋体" panose="02010600030101010101" pitchFamily="2" charset="-122"/>
                <a:sym typeface="+mn-ea"/>
              </a:rPr>
              <a:t>毕业生档案交寄单</a:t>
            </a:r>
            <a:r>
              <a:rPr lang="en-US" altLang="zh-CN" sz="1600" b="1" dirty="0" smtClean="0">
                <a:latin typeface="宋体" panose="02010600030101010101" pitchFamily="2" charset="-122"/>
                <a:ea typeface="宋体" panose="02010600030101010101" pitchFamily="2" charset="-122"/>
                <a:cs typeface="宋体" panose="02010600030101010101" pitchFamily="2" charset="-122"/>
                <a:sym typeface="+mn-ea"/>
              </a:rPr>
              <a:t>》</a:t>
            </a:r>
            <a:r>
              <a:rPr lang="zh-CN" altLang="en-US" sz="1600" b="1" dirty="0" smtClean="0">
                <a:latin typeface="宋体" panose="02010600030101010101" pitchFamily="2" charset="-122"/>
                <a:ea typeface="宋体" panose="02010600030101010101" pitchFamily="2" charset="-122"/>
                <a:cs typeface="宋体" panose="02010600030101010101" pitchFamily="2" charset="-122"/>
                <a:sym typeface="+mn-ea"/>
              </a:rPr>
              <a:t>电子版（内容填写完整，特别是单号与身份证号）</a:t>
            </a:r>
            <a:endParaRPr lang="zh-CN" altLang="en-US" sz="1600" b="1" dirty="0">
              <a:latin typeface="宋体" panose="02010600030101010101" pitchFamily="2" charset="-122"/>
              <a:ea typeface="宋体" panose="02010600030101010101" pitchFamily="2" charset="-122"/>
              <a:cs typeface="宋体" panose="02010600030101010101" pitchFamily="2" charset="-122"/>
              <a:sym typeface="+mn-ea"/>
            </a:endParaRPr>
          </a:p>
          <a:p>
            <a:pPr marL="342900" indent="-342900">
              <a:buFont typeface="Wingdings" panose="05000000000000000000" charset="0"/>
              <a:buChar char="l"/>
            </a:pPr>
            <a:r>
              <a:rPr lang="zh-CN" altLang="en-US" sz="1600" b="1" dirty="0" smtClean="0">
                <a:latin typeface="宋体" panose="02010600030101010101" pitchFamily="2" charset="-122"/>
                <a:ea typeface="宋体" panose="02010600030101010101" pitchFamily="2" charset="-122"/>
                <a:cs typeface="宋体" panose="02010600030101010101" pitchFamily="2" charset="-122"/>
                <a:sym typeface="+mn-ea"/>
              </a:rPr>
              <a:t>非</a:t>
            </a:r>
            <a:r>
              <a:rPr lang="zh-CN" altLang="en-US" sz="1600" b="1" dirty="0">
                <a:latin typeface="宋体" panose="02010600030101010101" pitchFamily="2" charset="-122"/>
                <a:ea typeface="宋体" panose="02010600030101010101" pitchFamily="2" charset="-122"/>
                <a:cs typeface="宋体" panose="02010600030101010101" pitchFamily="2" charset="-122"/>
                <a:sym typeface="+mn-ea"/>
              </a:rPr>
              <a:t>邮寄档案</a:t>
            </a:r>
          </a:p>
          <a:p>
            <a:pPr marL="342900" indent="-342900">
              <a:buFont typeface="Arial" panose="020B0604020202020204" pitchFamily="34" charset="0"/>
              <a:buChar char="•"/>
            </a:pPr>
            <a:r>
              <a:rPr lang="en-US" altLang="zh-CN" sz="1600" b="1" dirty="0" smtClean="0">
                <a:latin typeface="宋体" panose="02010600030101010101" pitchFamily="2" charset="-122"/>
                <a:ea typeface="宋体" panose="02010600030101010101" pitchFamily="2" charset="-122"/>
                <a:cs typeface="宋体" panose="02010600030101010101" pitchFamily="2" charset="-122"/>
                <a:sym typeface="+mn-ea"/>
              </a:rPr>
              <a:t>《</a:t>
            </a:r>
            <a:r>
              <a:rPr lang="zh-CN" altLang="en-US" sz="1600" b="1" dirty="0" smtClean="0">
                <a:latin typeface="宋体" panose="02010600030101010101" pitchFamily="2" charset="-122"/>
                <a:ea typeface="宋体" panose="02010600030101010101" pitchFamily="2" charset="-122"/>
                <a:cs typeface="宋体" panose="02010600030101010101" pitchFamily="2" charset="-122"/>
                <a:sym typeface="+mn-ea"/>
              </a:rPr>
              <a:t>毕业生档案录入表</a:t>
            </a:r>
            <a:r>
              <a:rPr lang="en-US" altLang="zh-CN" sz="1600" b="1" dirty="0" smtClean="0">
                <a:latin typeface="宋体" panose="02010600030101010101" pitchFamily="2" charset="-122"/>
                <a:ea typeface="宋体" panose="02010600030101010101" pitchFamily="2" charset="-122"/>
                <a:cs typeface="宋体" panose="02010600030101010101" pitchFamily="2" charset="-122"/>
                <a:sym typeface="+mn-ea"/>
              </a:rPr>
              <a:t>》</a:t>
            </a:r>
            <a:r>
              <a:rPr lang="zh-CN" altLang="en-US" sz="1600" b="1" dirty="0" smtClean="0">
                <a:latin typeface="宋体" panose="02010600030101010101" pitchFamily="2" charset="-122"/>
                <a:ea typeface="宋体" panose="02010600030101010101" pitchFamily="2" charset="-122"/>
                <a:cs typeface="宋体" panose="02010600030101010101" pitchFamily="2" charset="-122"/>
                <a:sym typeface="+mn-ea"/>
              </a:rPr>
              <a:t>电子版</a:t>
            </a:r>
            <a:endParaRPr lang="en-US" altLang="zh-CN" sz="1600" b="1" dirty="0" smtClean="0">
              <a:latin typeface="宋体" panose="02010600030101010101" pitchFamily="2" charset="-122"/>
              <a:ea typeface="宋体" panose="02010600030101010101" pitchFamily="2" charset="-122"/>
              <a:cs typeface="宋体" panose="02010600030101010101" pitchFamily="2" charset="-122"/>
              <a:sym typeface="+mn-ea"/>
            </a:endParaRPr>
          </a:p>
          <a:p>
            <a:endParaRPr lang="zh-CN" altLang="en-US" sz="1400" b="1" dirty="0">
              <a:latin typeface="宋体" panose="02010600030101010101" pitchFamily="2" charset="-122"/>
              <a:ea typeface="宋体" panose="02010600030101010101" pitchFamily="2" charset="-122"/>
              <a:cs typeface="宋体" panose="02010600030101010101" pitchFamily="2" charset="-122"/>
              <a:sym typeface="+mn-ea"/>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682625" y="228600"/>
            <a:ext cx="8159750" cy="1487805"/>
          </a:xfrm>
        </p:spPr>
        <p:txBody>
          <a:bodyPr/>
          <a:lstStyle/>
          <a:p>
            <a:r>
              <a:rPr lang="zh-CN" altLang="en-US" sz="4000" b="1" dirty="0">
                <a:solidFill>
                  <a:srgbClr val="FF0000"/>
                </a:solidFill>
              </a:rPr>
              <a:t>档案转递注意事项</a:t>
            </a:r>
          </a:p>
        </p:txBody>
      </p:sp>
      <p:sp>
        <p:nvSpPr>
          <p:cNvPr id="4" name="文本框 3"/>
          <p:cNvSpPr txBox="1"/>
          <p:nvPr/>
        </p:nvSpPr>
        <p:spPr>
          <a:xfrm>
            <a:off x="302260" y="1337945"/>
            <a:ext cx="8540115" cy="5515356"/>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rtlCol="0">
            <a:spAutoFit/>
          </a:bodyPr>
          <a:lstStyle/>
          <a:p>
            <a:pPr algn="l" fontAlgn="auto">
              <a:lnSpc>
                <a:spcPct val="120000"/>
              </a:lnSpc>
              <a:spcBef>
                <a:spcPts val="600"/>
              </a:spcBef>
              <a:spcAft>
                <a:spcPts val="600"/>
              </a:spcAft>
              <a:buClr>
                <a:schemeClr val="tx1"/>
              </a:buClr>
              <a:buSzTx/>
              <a:buFont typeface="Wingdings" panose="05000000000000000000" pitchFamily="2" charset="2"/>
            </a:pPr>
            <a:r>
              <a:rPr lang="zh-CN" altLang="en-US" sz="1800" b="1" strike="noStrike" noProof="1">
                <a:solidFill>
                  <a:schemeClr val="tx1"/>
                </a:solidFill>
                <a:latin typeface="宋体" panose="02010600030101010101" pitchFamily="2" charset="-122"/>
                <a:ea typeface="宋体" panose="02010600030101010101" pitchFamily="2" charset="-122"/>
                <a:cs typeface="宋体" panose="02010600030101010101" pitchFamily="2" charset="-122"/>
              </a:rPr>
              <a:t>（一）生源地是指学生</a:t>
            </a:r>
            <a:r>
              <a:rPr lang="zh-CN" altLang="en-US" sz="1800" b="1" strike="noStrike" noProof="1">
                <a:solidFill>
                  <a:srgbClr val="FF0000"/>
                </a:solidFill>
                <a:latin typeface="宋体" panose="02010600030101010101" pitchFamily="2" charset="-122"/>
                <a:ea typeface="宋体" panose="02010600030101010101" pitchFamily="2" charset="-122"/>
                <a:cs typeface="宋体" panose="02010600030101010101" pitchFamily="2" charset="-122"/>
              </a:rPr>
              <a:t>入学前的户口所在地</a:t>
            </a:r>
            <a:r>
              <a:rPr lang="zh-CN" altLang="en-US" sz="1800" b="1" strike="noStrike" noProof="1">
                <a:solidFill>
                  <a:schemeClr val="tx1"/>
                </a:solidFill>
                <a:latin typeface="宋体" panose="02010600030101010101" pitchFamily="2" charset="-122"/>
                <a:ea typeface="宋体" panose="02010600030101010101" pitchFamily="2" charset="-122"/>
                <a:cs typeface="宋体" panose="02010600030101010101" pitchFamily="2" charset="-122"/>
              </a:rPr>
              <a:t>县（市、区）（专升本的学生是指学生入专科学校前的户口所在地</a:t>
            </a:r>
            <a:r>
              <a:rPr lang="zh-CN" altLang="en-US" sz="1800" b="1" strike="noStrike" noProof="1" smtClean="0">
                <a:solidFill>
                  <a:schemeClr val="tx1"/>
                </a:solidFill>
                <a:latin typeface="宋体" panose="02010600030101010101" pitchFamily="2" charset="-122"/>
                <a:ea typeface="宋体" panose="02010600030101010101" pitchFamily="2" charset="-122"/>
                <a:cs typeface="宋体" panose="02010600030101010101" pitchFamily="2" charset="-122"/>
              </a:rPr>
              <a:t>）</a:t>
            </a:r>
            <a:r>
              <a:rPr lang="en-US" altLang="zh-CN" b="1" noProof="1" smtClean="0">
                <a:solidFill>
                  <a:schemeClr val="tx1"/>
                </a:solidFill>
                <a:latin typeface="宋体" panose="02010600030101010101" pitchFamily="2" charset="-122"/>
                <a:ea typeface="宋体" panose="02010600030101010101" pitchFamily="2" charset="-122"/>
                <a:cs typeface="宋体" panose="02010600030101010101" pitchFamily="2" charset="-122"/>
              </a:rPr>
              <a:t>,</a:t>
            </a:r>
            <a:r>
              <a:rPr lang="zh-CN" altLang="en-US" b="1" noProof="1" smtClean="0">
                <a:solidFill>
                  <a:srgbClr val="FF0000"/>
                </a:solidFill>
                <a:latin typeface="宋体" panose="02010600030101010101" pitchFamily="2" charset="-122"/>
                <a:ea typeface="宋体" panose="02010600030101010101" pitchFamily="2" charset="-122"/>
                <a:cs typeface="宋体" panose="02010600030101010101" pitchFamily="2" charset="-122"/>
              </a:rPr>
              <a:t>请务必确认无误</a:t>
            </a:r>
            <a:r>
              <a:rPr lang="zh-CN" altLang="en-US" sz="1800" b="1" strike="noStrike" noProof="1" smtClean="0">
                <a:solidFill>
                  <a:schemeClr val="tx1"/>
                </a:solidFill>
                <a:latin typeface="宋体" panose="02010600030101010101" pitchFamily="2" charset="-122"/>
                <a:ea typeface="宋体" panose="02010600030101010101" pitchFamily="2" charset="-122"/>
                <a:cs typeface="宋体" panose="02010600030101010101" pitchFamily="2" charset="-122"/>
              </a:rPr>
              <a:t>。</a:t>
            </a:r>
            <a:endParaRPr lang="zh-CN" altLang="en-US" sz="1800" b="1" strike="noStrike" noProof="1">
              <a:solidFill>
                <a:schemeClr val="tx1"/>
              </a:solidFill>
              <a:latin typeface="宋体" panose="02010600030101010101" pitchFamily="2" charset="-122"/>
              <a:ea typeface="宋体" panose="02010600030101010101" pitchFamily="2" charset="-122"/>
              <a:cs typeface="宋体" panose="02010600030101010101" pitchFamily="2" charset="-122"/>
            </a:endParaRPr>
          </a:p>
          <a:p>
            <a:pPr algn="l" fontAlgn="auto">
              <a:lnSpc>
                <a:spcPct val="120000"/>
              </a:lnSpc>
              <a:spcBef>
                <a:spcPts val="600"/>
              </a:spcBef>
              <a:spcAft>
                <a:spcPts val="600"/>
              </a:spcAft>
              <a:buClr>
                <a:schemeClr val="tx1"/>
              </a:buClr>
              <a:buSzTx/>
              <a:buFont typeface="Wingdings" panose="05000000000000000000" pitchFamily="2" charset="2"/>
            </a:pPr>
            <a:r>
              <a:rPr lang="zh-CN" altLang="en-US" sz="1800" b="1" strike="noStrike" noProof="1">
                <a:solidFill>
                  <a:schemeClr val="tx1"/>
                </a:solidFill>
                <a:latin typeface="宋体" panose="02010600030101010101" pitchFamily="2" charset="-122"/>
                <a:ea typeface="宋体" panose="02010600030101010101" pitchFamily="2" charset="-122"/>
                <a:cs typeface="宋体" panose="02010600030101010101" pitchFamily="2" charset="-122"/>
              </a:rPr>
              <a:t>（二）毕业生档案由各单位统一交接至学院毕业生就业指导中心，不得交毕业生自带或其它途径转递。</a:t>
            </a:r>
          </a:p>
          <a:p>
            <a:pPr algn="l" fontAlgn="auto">
              <a:lnSpc>
                <a:spcPct val="120000"/>
              </a:lnSpc>
              <a:spcBef>
                <a:spcPts val="600"/>
              </a:spcBef>
              <a:spcAft>
                <a:spcPts val="600"/>
              </a:spcAft>
              <a:buClr>
                <a:schemeClr val="tx1"/>
              </a:buClr>
              <a:buSzTx/>
              <a:buFont typeface="Wingdings" panose="05000000000000000000" pitchFamily="2" charset="2"/>
            </a:pPr>
            <a:r>
              <a:rPr lang="zh-CN" altLang="en-US" sz="1800" b="1" strike="noStrike" noProof="1">
                <a:solidFill>
                  <a:schemeClr val="tx1"/>
                </a:solidFill>
                <a:latin typeface="宋体" panose="02010600030101010101" pitchFamily="2" charset="-122"/>
                <a:ea typeface="宋体" panose="02010600030101010101" pitchFamily="2" charset="-122"/>
                <a:cs typeface="宋体" panose="02010600030101010101" pitchFamily="2" charset="-122"/>
              </a:rPr>
              <a:t>（三）交接档案使用《毕业生档案移交表》。此表一式两份，院毕业生就业指导中心和各单位负责人各留一份。表内内容若有删改（如档案抽出），应在备注栏签上负责人的姓名。</a:t>
            </a:r>
          </a:p>
          <a:p>
            <a:pPr algn="l" fontAlgn="auto">
              <a:lnSpc>
                <a:spcPct val="120000"/>
              </a:lnSpc>
              <a:spcBef>
                <a:spcPts val="600"/>
              </a:spcBef>
              <a:spcAft>
                <a:spcPts val="600"/>
              </a:spcAft>
              <a:buClr>
                <a:schemeClr val="tx1"/>
              </a:buClr>
              <a:buSzTx/>
              <a:buFont typeface="Wingdings" panose="05000000000000000000" pitchFamily="2" charset="2"/>
            </a:pPr>
            <a:r>
              <a:rPr lang="zh-CN" altLang="en-US" sz="1800" b="1" strike="noStrike" noProof="1">
                <a:solidFill>
                  <a:schemeClr val="tx1"/>
                </a:solidFill>
                <a:latin typeface="宋体" panose="02010600030101010101" pitchFamily="2" charset="-122"/>
                <a:ea typeface="宋体" panose="02010600030101010101" pitchFamily="2" charset="-122"/>
                <a:cs typeface="宋体" panose="02010600030101010101" pitchFamily="2" charset="-122"/>
              </a:rPr>
              <a:t>（四）EMS档案袋密封前要认真检查EMS面单与档案袋上的学生姓名、专业、及档案转递方向是否一致。确认无误后密封，并骑缝加盖各单位公章。</a:t>
            </a:r>
          </a:p>
          <a:p>
            <a:pPr algn="l" fontAlgn="auto">
              <a:lnSpc>
                <a:spcPct val="120000"/>
              </a:lnSpc>
              <a:spcBef>
                <a:spcPts val="600"/>
              </a:spcBef>
              <a:spcAft>
                <a:spcPts val="600"/>
              </a:spcAft>
              <a:buClr>
                <a:schemeClr val="tx1"/>
              </a:buClr>
              <a:buSzTx/>
              <a:buFont typeface="Wingdings" panose="05000000000000000000" pitchFamily="2" charset="2"/>
            </a:pPr>
            <a:r>
              <a:rPr lang="zh-CN" altLang="en-US" sz="1800" b="1" strike="noStrike" noProof="1">
                <a:solidFill>
                  <a:schemeClr val="tx1"/>
                </a:solidFill>
                <a:latin typeface="宋体" panose="02010600030101010101" pitchFamily="2" charset="-122"/>
                <a:ea typeface="宋体" panose="02010600030101010101" pitchFamily="2" charset="-122"/>
                <a:cs typeface="宋体" panose="02010600030101010101" pitchFamily="2" charset="-122"/>
              </a:rPr>
              <a:t>（五）档案由各单位负责整理、核对、封口。在档案整理期间，院毕业生就业指导中心将对各单位档案材料的整理及档案转递材料的填写情况进行抽查。</a:t>
            </a:r>
          </a:p>
          <a:p>
            <a:pPr fontAlgn="auto">
              <a:lnSpc>
                <a:spcPct val="120000"/>
              </a:lnSpc>
              <a:spcBef>
                <a:spcPts val="600"/>
              </a:spcBef>
              <a:spcAft>
                <a:spcPts val="600"/>
              </a:spcAft>
              <a:buClr>
                <a:schemeClr val="tx1"/>
              </a:buClr>
              <a:buFont typeface="Wingdings" panose="05000000000000000000" pitchFamily="2" charset="2"/>
            </a:pPr>
            <a:r>
              <a:rPr lang="zh-CN" altLang="en-US" sz="1800" b="1" strike="noStrike" noProof="1">
                <a:solidFill>
                  <a:schemeClr val="tx1"/>
                </a:solidFill>
                <a:latin typeface="宋体" panose="02010600030101010101" pitchFamily="2" charset="-122"/>
                <a:ea typeface="宋体" panose="02010600030101010101" pitchFamily="2" charset="-122"/>
                <a:cs typeface="宋体" panose="02010600030101010101" pitchFamily="2" charset="-122"/>
              </a:rPr>
              <a:t>（六）各单位要确定专人负责本单位毕业生档案的寄发及遗留问题的处理</a:t>
            </a:r>
            <a:r>
              <a:rPr lang="zh-CN" altLang="en-US" sz="1800" b="1" strike="noStrike" noProof="1" smtClean="0">
                <a:solidFill>
                  <a:schemeClr val="tx1"/>
                </a:solidFill>
                <a:latin typeface="宋体" panose="02010600030101010101" pitchFamily="2" charset="-122"/>
                <a:ea typeface="宋体" panose="02010600030101010101" pitchFamily="2" charset="-122"/>
                <a:cs typeface="宋体" panose="02010600030101010101" pitchFamily="2" charset="-122"/>
              </a:rPr>
              <a:t>工作，</a:t>
            </a:r>
            <a:r>
              <a:rPr lang="zh-CN" altLang="zh-CN" b="1" dirty="0" smtClean="0">
                <a:latin typeface="宋体" pitchFamily="2" charset="-122"/>
                <a:ea typeface="宋体" pitchFamily="2" charset="-122"/>
              </a:rPr>
              <a:t>并</a:t>
            </a:r>
            <a:r>
              <a:rPr lang="zh-CN" altLang="zh-CN" b="1" dirty="0">
                <a:latin typeface="宋体" pitchFamily="2" charset="-122"/>
                <a:ea typeface="宋体" pitchFamily="2" charset="-122"/>
              </a:rPr>
              <a:t>向毕业生公布档案去向信息</a:t>
            </a:r>
            <a:r>
              <a:rPr lang="zh-CN" altLang="en-US" sz="1800" b="1" strike="noStrike" noProof="1" smtClean="0">
                <a:solidFill>
                  <a:schemeClr val="tx1"/>
                </a:solidFill>
                <a:latin typeface="宋体" panose="02010600030101010101" pitchFamily="2" charset="-122"/>
                <a:ea typeface="宋体" panose="02010600030101010101" pitchFamily="2" charset="-122"/>
                <a:cs typeface="宋体" panose="02010600030101010101" pitchFamily="2" charset="-122"/>
              </a:rPr>
              <a:t>。</a:t>
            </a:r>
            <a:r>
              <a:rPr lang="zh-CN" altLang="en-US" sz="1800" b="1" strike="noStrike" noProof="1">
                <a:solidFill>
                  <a:schemeClr val="tx1"/>
                </a:solidFill>
                <a:latin typeface="宋体" panose="02010600030101010101" pitchFamily="2" charset="-122"/>
                <a:ea typeface="宋体" panose="02010600030101010101" pitchFamily="2" charset="-122"/>
                <a:cs typeface="宋体" panose="02010600030101010101" pitchFamily="2" charset="-122"/>
              </a:rPr>
              <a:t>各单位在档案整理过程中有什么问题，请与院毕业生就业指导中心联系。</a:t>
            </a:r>
            <a:endParaRPr lang="zh-CN" altLang="en-US" sz="1800" b="1" strike="noStrike" noProof="1">
              <a:ln>
                <a:noFill/>
              </a:ln>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标题 1"/>
          <p:cNvSpPr>
            <a:spLocks noGrp="1"/>
          </p:cNvSpPr>
          <p:nvPr>
            <p:ph type="title"/>
          </p:nvPr>
        </p:nvSpPr>
        <p:spPr>
          <a:xfrm>
            <a:off x="473710" y="745490"/>
            <a:ext cx="8368665" cy="1060450"/>
          </a:xfrm>
        </p:spPr>
        <p:txBody>
          <a:bodyPr/>
          <a:lstStyle/>
          <a:p>
            <a:r>
              <a:rPr lang="zh-CN" altLang="en-US" sz="4000" dirty="0">
                <a:solidFill>
                  <a:srgbClr val="FF0000"/>
                </a:solidFill>
                <a:latin typeface="方正小标宋简体" panose="02010601030101010101" pitchFamily="2" charset="-122"/>
                <a:ea typeface="方正小标宋简体" panose="02010601030101010101" pitchFamily="2" charset="-122"/>
              </a:rPr>
              <a:t>选调</a:t>
            </a:r>
            <a:r>
              <a:rPr lang="zh-CN" altLang="en-US" sz="4000" dirty="0" smtClean="0">
                <a:solidFill>
                  <a:srgbClr val="FF0000"/>
                </a:solidFill>
                <a:latin typeface="方正小标宋简体" panose="02010601030101010101" pitchFamily="2" charset="-122"/>
                <a:ea typeface="方正小标宋简体" panose="02010601030101010101" pitchFamily="2" charset="-122"/>
              </a:rPr>
              <a:t>生、大学生村官档案</a:t>
            </a:r>
            <a:r>
              <a:rPr lang="zh-CN" altLang="en-US" sz="4000" dirty="0">
                <a:solidFill>
                  <a:srgbClr val="FF0000"/>
                </a:solidFill>
                <a:latin typeface="方正小标宋简体" panose="02010601030101010101" pitchFamily="2" charset="-122"/>
                <a:ea typeface="方正小标宋简体" panose="02010601030101010101" pitchFamily="2" charset="-122"/>
              </a:rPr>
              <a:t>寄送地址</a:t>
            </a:r>
          </a:p>
        </p:txBody>
      </p:sp>
      <p:graphicFrame>
        <p:nvGraphicFramePr>
          <p:cNvPr id="4" name="表格 3"/>
          <p:cNvGraphicFramePr>
            <a:graphicFrameLocks noGrp="1"/>
          </p:cNvGraphicFramePr>
          <p:nvPr/>
        </p:nvGraphicFramePr>
        <p:xfrm>
          <a:off x="132715" y="1950720"/>
          <a:ext cx="8611870" cy="4277168"/>
        </p:xfrm>
        <a:graphic>
          <a:graphicData uri="http://schemas.openxmlformats.org/drawingml/2006/table">
            <a:tbl>
              <a:tblPr>
                <a:tableStyleId>{2D5ABB26-0587-4C30-8999-92F81FD0307C}</a:tableStyleId>
              </a:tblPr>
              <a:tblGrid>
                <a:gridCol w="457835"/>
                <a:gridCol w="3207385"/>
                <a:gridCol w="2988945"/>
                <a:gridCol w="534035"/>
                <a:gridCol w="534035"/>
                <a:gridCol w="889635"/>
              </a:tblGrid>
              <a:tr h="456565">
                <a:tc>
                  <a:txBody>
                    <a:bodyPr/>
                    <a:lstStyle/>
                    <a:p>
                      <a:pPr algn="ctr" fontAlgn="ctr"/>
                      <a:r>
                        <a:rPr lang="zh-CN" altLang="en-US" sz="1200" b="0" u="none" strike="noStrike" dirty="0">
                          <a:effectLst/>
                          <a:latin typeface="宋体" panose="02010600030101010101" pitchFamily="2" charset="-122"/>
                          <a:ea typeface="宋体" panose="02010600030101010101" pitchFamily="2" charset="-122"/>
                        </a:rPr>
                        <a:t>序号</a:t>
                      </a:r>
                      <a:endParaRPr lang="zh-CN" altLang="en-US" sz="1200" b="0" i="0" u="none" strike="noStrike" dirty="0">
                        <a:solidFill>
                          <a:schemeClr val="tx1"/>
                        </a:solidFill>
                        <a:effectLst/>
                        <a:latin typeface="宋体" panose="02010600030101010101" pitchFamily="2" charset="-122"/>
                        <a:ea typeface="宋体" panose="02010600030101010101" pitchFamily="2" charset="-122"/>
                      </a:endParaRPr>
                    </a:p>
                  </a:txBody>
                  <a:tcPr marL="6318" marR="6318" marT="6318" marB="0" anchor="ctr"/>
                </a:tc>
                <a:tc>
                  <a:txBody>
                    <a:bodyPr/>
                    <a:lstStyle/>
                    <a:p>
                      <a:pPr algn="ctr" fontAlgn="ctr"/>
                      <a:r>
                        <a:rPr lang="zh-CN" altLang="en-US" sz="1200" b="0" u="none" strike="noStrike" dirty="0">
                          <a:effectLst/>
                          <a:latin typeface="宋体" panose="02010600030101010101" pitchFamily="2" charset="-122"/>
                          <a:ea typeface="宋体" panose="02010600030101010101" pitchFamily="2" charset="-122"/>
                        </a:rPr>
                        <a:t>单位名称</a:t>
                      </a:r>
                      <a:endParaRPr lang="zh-CN" altLang="en-US" sz="1200" b="0" i="0" u="none" strike="noStrike" dirty="0">
                        <a:solidFill>
                          <a:schemeClr val="tx1"/>
                        </a:solidFill>
                        <a:effectLst/>
                        <a:latin typeface="宋体" panose="02010600030101010101" pitchFamily="2" charset="-122"/>
                        <a:ea typeface="宋体" panose="02010600030101010101" pitchFamily="2" charset="-122"/>
                      </a:endParaRPr>
                    </a:p>
                  </a:txBody>
                  <a:tcPr marL="6318" marR="6318" marT="6318" marB="0" anchor="ctr"/>
                </a:tc>
                <a:tc>
                  <a:txBody>
                    <a:bodyPr/>
                    <a:lstStyle/>
                    <a:p>
                      <a:pPr algn="ctr" fontAlgn="ctr"/>
                      <a:r>
                        <a:rPr lang="zh-CN" altLang="en-US" sz="1200" b="0" u="none" strike="noStrike">
                          <a:effectLst/>
                          <a:latin typeface="宋体" panose="02010600030101010101" pitchFamily="2" charset="-122"/>
                          <a:ea typeface="宋体" panose="02010600030101010101" pitchFamily="2" charset="-122"/>
                        </a:rPr>
                        <a:t>地址</a:t>
                      </a:r>
                      <a:endParaRPr lang="zh-CN" altLang="en-US" sz="1200" b="0" i="0" u="none" strike="noStrike">
                        <a:solidFill>
                          <a:schemeClr val="tx1"/>
                        </a:solidFill>
                        <a:effectLst/>
                        <a:latin typeface="宋体" panose="02010600030101010101" pitchFamily="2" charset="-122"/>
                        <a:ea typeface="宋体" panose="02010600030101010101" pitchFamily="2" charset="-122"/>
                      </a:endParaRPr>
                    </a:p>
                  </a:txBody>
                  <a:tcPr marL="6318" marR="6318" marT="6318" marB="0" anchor="ctr"/>
                </a:tc>
                <a:tc>
                  <a:txBody>
                    <a:bodyPr/>
                    <a:lstStyle/>
                    <a:p>
                      <a:pPr algn="ctr" fontAlgn="ctr"/>
                      <a:r>
                        <a:rPr lang="zh-CN" altLang="en-US" sz="1200" b="0" u="none" strike="noStrike">
                          <a:effectLst/>
                          <a:latin typeface="宋体" panose="02010600030101010101" pitchFamily="2" charset="-122"/>
                          <a:ea typeface="宋体" panose="02010600030101010101" pitchFamily="2" charset="-122"/>
                        </a:rPr>
                        <a:t>邮编</a:t>
                      </a:r>
                      <a:endParaRPr lang="zh-CN" altLang="en-US" sz="1200" b="0" i="0" u="none" strike="noStrike">
                        <a:solidFill>
                          <a:schemeClr val="tx1"/>
                        </a:solidFill>
                        <a:effectLst/>
                        <a:latin typeface="宋体" panose="02010600030101010101" pitchFamily="2" charset="-122"/>
                        <a:ea typeface="宋体" panose="02010600030101010101" pitchFamily="2" charset="-122"/>
                      </a:endParaRPr>
                    </a:p>
                  </a:txBody>
                  <a:tcPr marL="6318" marR="6318" marT="6318" marB="0" anchor="ctr"/>
                </a:tc>
                <a:tc>
                  <a:txBody>
                    <a:bodyPr/>
                    <a:lstStyle/>
                    <a:p>
                      <a:pPr algn="ctr" fontAlgn="ctr"/>
                      <a:r>
                        <a:rPr lang="zh-CN" altLang="en-US" sz="1200" b="0" u="none" strike="noStrike">
                          <a:effectLst/>
                          <a:latin typeface="宋体" panose="02010600030101010101" pitchFamily="2" charset="-122"/>
                          <a:ea typeface="宋体" panose="02010600030101010101" pitchFamily="2" charset="-122"/>
                        </a:rPr>
                        <a:t>联系人</a:t>
                      </a:r>
                      <a:endParaRPr lang="zh-CN" altLang="en-US" sz="1200" b="0" i="0" u="none" strike="noStrike">
                        <a:solidFill>
                          <a:schemeClr val="tx1"/>
                        </a:solidFill>
                        <a:effectLst/>
                        <a:latin typeface="宋体" panose="02010600030101010101" pitchFamily="2" charset="-122"/>
                        <a:ea typeface="宋体" panose="02010600030101010101" pitchFamily="2" charset="-122"/>
                      </a:endParaRPr>
                    </a:p>
                  </a:txBody>
                  <a:tcPr marL="6318" marR="6318" marT="6318" marB="0" anchor="ctr"/>
                </a:tc>
                <a:tc>
                  <a:txBody>
                    <a:bodyPr/>
                    <a:lstStyle/>
                    <a:p>
                      <a:pPr algn="ctr" fontAlgn="ctr"/>
                      <a:r>
                        <a:rPr lang="zh-CN" altLang="en-US" sz="1200" b="0" u="none" strike="noStrike">
                          <a:effectLst/>
                          <a:latin typeface="宋体" panose="02010600030101010101" pitchFamily="2" charset="-122"/>
                          <a:ea typeface="宋体" panose="02010600030101010101" pitchFamily="2" charset="-122"/>
                        </a:rPr>
                        <a:t>电话</a:t>
                      </a:r>
                      <a:endParaRPr lang="zh-CN" altLang="en-US" sz="1200" b="0" i="0" u="none" strike="noStrike">
                        <a:solidFill>
                          <a:schemeClr val="tx1"/>
                        </a:solidFill>
                        <a:effectLst/>
                        <a:latin typeface="宋体" panose="02010600030101010101" pitchFamily="2" charset="-122"/>
                        <a:ea typeface="宋体" panose="02010600030101010101" pitchFamily="2" charset="-122"/>
                      </a:endParaRPr>
                    </a:p>
                  </a:txBody>
                  <a:tcPr marL="6318" marR="6318" marT="6318" marB="0" anchor="ctr"/>
                </a:tc>
              </a:tr>
              <a:tr h="396875">
                <a:tc>
                  <a:txBody>
                    <a:bodyPr/>
                    <a:lstStyle/>
                    <a:p>
                      <a:pPr algn="ctr" fontAlgn="ctr"/>
                      <a:r>
                        <a:rPr lang="en-US" altLang="zh-CN" sz="1200" b="0" u="none" strike="noStrike">
                          <a:effectLst/>
                          <a:latin typeface="宋体" panose="02010600030101010101" pitchFamily="2" charset="-122"/>
                          <a:ea typeface="宋体" panose="02010600030101010101" pitchFamily="2" charset="-122"/>
                        </a:rPr>
                        <a:t>1</a:t>
                      </a:r>
                      <a:endParaRPr lang="en-US" altLang="zh-CN" sz="1200" b="0" i="0" u="none" strike="noStrike">
                        <a:solidFill>
                          <a:schemeClr val="tx1"/>
                        </a:solidFill>
                        <a:effectLst/>
                        <a:latin typeface="宋体" panose="02010600030101010101" pitchFamily="2" charset="-122"/>
                        <a:ea typeface="宋体" panose="02010600030101010101" pitchFamily="2" charset="-122"/>
                      </a:endParaRPr>
                    </a:p>
                  </a:txBody>
                  <a:tcPr marL="6318" marR="6318" marT="6318" marB="0" anchor="ctr"/>
                </a:tc>
                <a:tc>
                  <a:txBody>
                    <a:bodyPr/>
                    <a:lstStyle/>
                    <a:p>
                      <a:pPr algn="ctr" fontAlgn="ctr"/>
                      <a:r>
                        <a:rPr lang="zh-CN" altLang="en-US" sz="1200" b="0" u="none" strike="noStrike" dirty="0">
                          <a:effectLst/>
                          <a:latin typeface="宋体" panose="02010600030101010101" pitchFamily="2" charset="-122"/>
                          <a:ea typeface="宋体" panose="02010600030101010101" pitchFamily="2" charset="-122"/>
                        </a:rPr>
                        <a:t>中共福州市委组织部干部五处</a:t>
                      </a:r>
                      <a:endParaRPr lang="zh-CN" altLang="en-US" sz="1200" b="0" i="0" u="none" strike="noStrike" dirty="0">
                        <a:solidFill>
                          <a:schemeClr val="tx1"/>
                        </a:solidFill>
                        <a:effectLst/>
                        <a:latin typeface="宋体" panose="02010600030101010101" pitchFamily="2" charset="-122"/>
                        <a:ea typeface="宋体" panose="02010600030101010101" pitchFamily="2" charset="-122"/>
                      </a:endParaRPr>
                    </a:p>
                  </a:txBody>
                  <a:tcPr marL="6318" marR="6318" marT="6318" marB="0" anchor="ctr"/>
                </a:tc>
                <a:tc>
                  <a:txBody>
                    <a:bodyPr/>
                    <a:lstStyle/>
                    <a:p>
                      <a:pPr algn="ctr" fontAlgn="ctr"/>
                      <a:r>
                        <a:rPr lang="zh-CN" altLang="en-US" sz="1200" b="0" u="none" strike="noStrike">
                          <a:effectLst/>
                          <a:latin typeface="宋体" panose="02010600030101010101" pitchFamily="2" charset="-122"/>
                          <a:ea typeface="宋体" panose="02010600030101010101" pitchFamily="2" charset="-122"/>
                          <a:cs typeface="宋体" panose="02010600030101010101" pitchFamily="2" charset="-122"/>
                        </a:rPr>
                        <a:t>福州市鼓楼区乌山路</a:t>
                      </a:r>
                      <a:r>
                        <a:rPr lang="en-US" altLang="zh-CN" sz="1200" b="0" u="none" strike="noStrike">
                          <a:effectLst/>
                          <a:latin typeface="宋体" panose="02010600030101010101" pitchFamily="2" charset="-122"/>
                          <a:ea typeface="宋体" panose="02010600030101010101" pitchFamily="2" charset="-122"/>
                          <a:cs typeface="宋体" panose="02010600030101010101" pitchFamily="2" charset="-122"/>
                        </a:rPr>
                        <a:t>92</a:t>
                      </a:r>
                      <a:r>
                        <a:rPr lang="zh-CN" altLang="en-US" sz="1200" b="0" u="none" strike="noStrike">
                          <a:effectLst/>
                          <a:latin typeface="宋体" panose="02010600030101010101" pitchFamily="2" charset="-122"/>
                          <a:ea typeface="宋体" panose="02010600030101010101" pitchFamily="2" charset="-122"/>
                          <a:cs typeface="宋体" panose="02010600030101010101" pitchFamily="2" charset="-122"/>
                        </a:rPr>
                        <a:t>号</a:t>
                      </a:r>
                      <a:endParaRPr lang="zh-CN" altLang="en-US" sz="1200" b="0" i="0" u="none" strike="noStrike">
                        <a:solidFill>
                          <a:schemeClr val="tx1"/>
                        </a:solidFill>
                        <a:effectLst/>
                        <a:latin typeface="宋体" panose="02010600030101010101" pitchFamily="2" charset="-122"/>
                        <a:ea typeface="宋体" panose="02010600030101010101" pitchFamily="2" charset="-122"/>
                        <a:cs typeface="宋体" panose="02010600030101010101" pitchFamily="2" charset="-122"/>
                      </a:endParaRPr>
                    </a:p>
                  </a:txBody>
                  <a:tcPr marL="6318" marR="6318" marT="6318" marB="0" anchor="ctr"/>
                </a:tc>
                <a:tc>
                  <a:txBody>
                    <a:bodyPr/>
                    <a:lstStyle/>
                    <a:p>
                      <a:pPr algn="ctr" fontAlgn="ctr"/>
                      <a:r>
                        <a:rPr lang="en-US" altLang="zh-CN" sz="1200" b="0" u="none" strike="noStrike">
                          <a:effectLst/>
                          <a:latin typeface="宋体" panose="02010600030101010101" pitchFamily="2" charset="-122"/>
                          <a:ea typeface="宋体" panose="02010600030101010101" pitchFamily="2" charset="-122"/>
                        </a:rPr>
                        <a:t>350001</a:t>
                      </a:r>
                      <a:endParaRPr lang="en-US" altLang="zh-CN" sz="1200" b="0" i="0" u="none" strike="noStrike">
                        <a:solidFill>
                          <a:schemeClr val="tx1"/>
                        </a:solidFill>
                        <a:effectLst/>
                        <a:latin typeface="宋体" panose="02010600030101010101" pitchFamily="2" charset="-122"/>
                        <a:ea typeface="宋体" panose="02010600030101010101" pitchFamily="2" charset="-122"/>
                      </a:endParaRPr>
                    </a:p>
                  </a:txBody>
                  <a:tcPr marL="6318" marR="6318" marT="6318" marB="0" anchor="ctr"/>
                </a:tc>
                <a:tc>
                  <a:txBody>
                    <a:bodyPr/>
                    <a:lstStyle/>
                    <a:p>
                      <a:pPr algn="ctr" fontAlgn="ctr"/>
                      <a:r>
                        <a:rPr lang="zh-CN" altLang="en-US" sz="1200" b="0" u="none" strike="noStrike">
                          <a:effectLst/>
                          <a:latin typeface="宋体" panose="02010600030101010101" pitchFamily="2" charset="-122"/>
                          <a:ea typeface="宋体" panose="02010600030101010101" pitchFamily="2" charset="-122"/>
                        </a:rPr>
                        <a:t>郑南</a:t>
                      </a:r>
                      <a:endParaRPr lang="zh-CN" altLang="en-US" sz="1200" b="0" i="0" u="none" strike="noStrike">
                        <a:solidFill>
                          <a:schemeClr val="tx1"/>
                        </a:solidFill>
                        <a:effectLst/>
                        <a:latin typeface="宋体" panose="02010600030101010101" pitchFamily="2" charset="-122"/>
                        <a:ea typeface="宋体" panose="02010600030101010101" pitchFamily="2" charset="-122"/>
                      </a:endParaRPr>
                    </a:p>
                  </a:txBody>
                  <a:tcPr marL="6318" marR="6318" marT="6318" marB="0" anchor="ctr"/>
                </a:tc>
                <a:tc>
                  <a:txBody>
                    <a:bodyPr/>
                    <a:lstStyle/>
                    <a:p>
                      <a:pPr algn="ctr" fontAlgn="ctr"/>
                      <a:r>
                        <a:rPr lang="en-US" altLang="zh-CN" sz="1200" b="0" u="none" strike="noStrike">
                          <a:effectLst/>
                          <a:latin typeface="宋体" panose="02010600030101010101" pitchFamily="2" charset="-122"/>
                          <a:ea typeface="宋体" panose="02010600030101010101" pitchFamily="2" charset="-122"/>
                        </a:rPr>
                        <a:t>0591-83373577</a:t>
                      </a:r>
                      <a:endParaRPr lang="en-US" altLang="zh-CN" sz="1200" b="0" i="0" u="none" strike="noStrike">
                        <a:solidFill>
                          <a:schemeClr val="tx1"/>
                        </a:solidFill>
                        <a:effectLst/>
                        <a:latin typeface="宋体" panose="02010600030101010101" pitchFamily="2" charset="-122"/>
                        <a:ea typeface="宋体" panose="02010600030101010101" pitchFamily="2" charset="-122"/>
                      </a:endParaRPr>
                    </a:p>
                  </a:txBody>
                  <a:tcPr marL="6318" marR="6318" marT="6318" marB="0" anchor="ctr"/>
                </a:tc>
              </a:tr>
              <a:tr h="353695">
                <a:tc>
                  <a:txBody>
                    <a:bodyPr/>
                    <a:lstStyle/>
                    <a:p>
                      <a:pPr algn="ctr" fontAlgn="ctr"/>
                      <a:r>
                        <a:rPr lang="en-US" altLang="zh-CN" sz="1200" b="0" u="none" strike="noStrike">
                          <a:effectLst/>
                          <a:latin typeface="宋体" panose="02010600030101010101" pitchFamily="2" charset="-122"/>
                          <a:ea typeface="宋体" panose="02010600030101010101" pitchFamily="2" charset="-122"/>
                        </a:rPr>
                        <a:t>2</a:t>
                      </a:r>
                      <a:endParaRPr lang="en-US" altLang="zh-CN" sz="1200" b="0" i="0" u="none" strike="noStrike">
                        <a:solidFill>
                          <a:schemeClr val="tx1"/>
                        </a:solidFill>
                        <a:effectLst/>
                        <a:latin typeface="宋体" panose="02010600030101010101" pitchFamily="2" charset="-122"/>
                        <a:ea typeface="宋体" panose="02010600030101010101" pitchFamily="2" charset="-122"/>
                      </a:endParaRPr>
                    </a:p>
                  </a:txBody>
                  <a:tcPr marL="6318" marR="6318" marT="6318" marB="0" anchor="ctr"/>
                </a:tc>
                <a:tc>
                  <a:txBody>
                    <a:bodyPr/>
                    <a:lstStyle/>
                    <a:p>
                      <a:pPr algn="ctr" fontAlgn="ctr"/>
                      <a:r>
                        <a:rPr lang="zh-CN" altLang="en-US" sz="1200" b="0" u="none" strike="noStrike" dirty="0">
                          <a:effectLst/>
                          <a:latin typeface="宋体" panose="02010600030101010101" pitchFamily="2" charset="-122"/>
                          <a:ea typeface="宋体" panose="02010600030101010101" pitchFamily="2" charset="-122"/>
                        </a:rPr>
                        <a:t>中共厦门市委组织部干部四处</a:t>
                      </a:r>
                      <a:endParaRPr lang="zh-CN" altLang="en-US" sz="1200" b="0" i="0" u="none" strike="noStrike" dirty="0">
                        <a:solidFill>
                          <a:schemeClr val="tx1"/>
                        </a:solidFill>
                        <a:effectLst/>
                        <a:latin typeface="宋体" panose="02010600030101010101" pitchFamily="2" charset="-122"/>
                        <a:ea typeface="宋体" panose="02010600030101010101" pitchFamily="2" charset="-122"/>
                      </a:endParaRPr>
                    </a:p>
                  </a:txBody>
                  <a:tcPr marL="6318" marR="6318" marT="6318" marB="0" anchor="ctr"/>
                </a:tc>
                <a:tc>
                  <a:txBody>
                    <a:bodyPr/>
                    <a:lstStyle/>
                    <a:p>
                      <a:pPr algn="ctr" fontAlgn="ctr"/>
                      <a:r>
                        <a:rPr lang="zh-CN" altLang="en-US" sz="1200" b="0" u="none" strike="noStrike">
                          <a:effectLst/>
                          <a:latin typeface="宋体" panose="02010600030101010101" pitchFamily="2" charset="-122"/>
                          <a:ea typeface="宋体" panose="02010600030101010101" pitchFamily="2" charset="-122"/>
                          <a:cs typeface="宋体" panose="02010600030101010101" pitchFamily="2" charset="-122"/>
                        </a:rPr>
                        <a:t>中共厦门市湖滨北路</a:t>
                      </a:r>
                      <a:r>
                        <a:rPr lang="en-US" altLang="zh-CN" sz="1200" b="0" u="none" strike="noStrike">
                          <a:effectLst/>
                          <a:latin typeface="宋体" panose="02010600030101010101" pitchFamily="2" charset="-122"/>
                          <a:ea typeface="宋体" panose="02010600030101010101" pitchFamily="2" charset="-122"/>
                          <a:cs typeface="宋体" panose="02010600030101010101" pitchFamily="2" charset="-122"/>
                        </a:rPr>
                        <a:t>61</a:t>
                      </a:r>
                      <a:r>
                        <a:rPr lang="zh-CN" altLang="en-US" sz="1200" b="0" u="none" strike="noStrike">
                          <a:effectLst/>
                          <a:latin typeface="宋体" panose="02010600030101010101" pitchFamily="2" charset="-122"/>
                          <a:ea typeface="宋体" panose="02010600030101010101" pitchFamily="2" charset="-122"/>
                          <a:cs typeface="宋体" panose="02010600030101010101" pitchFamily="2" charset="-122"/>
                        </a:rPr>
                        <a:t>号中楼</a:t>
                      </a:r>
                      <a:r>
                        <a:rPr lang="en-US" altLang="zh-CN" sz="1200" b="0" u="none" strike="noStrike">
                          <a:effectLst/>
                          <a:latin typeface="宋体" panose="02010600030101010101" pitchFamily="2" charset="-122"/>
                          <a:ea typeface="宋体" panose="02010600030101010101" pitchFamily="2" charset="-122"/>
                          <a:cs typeface="宋体" panose="02010600030101010101" pitchFamily="2" charset="-122"/>
                        </a:rPr>
                        <a:t>92</a:t>
                      </a:r>
                      <a:r>
                        <a:rPr lang="zh-CN" altLang="en-US" sz="1200" b="0" u="none" strike="noStrike">
                          <a:effectLst/>
                          <a:latin typeface="宋体" panose="02010600030101010101" pitchFamily="2" charset="-122"/>
                          <a:ea typeface="宋体" panose="02010600030101010101" pitchFamily="2" charset="-122"/>
                          <a:cs typeface="宋体" panose="02010600030101010101" pitchFamily="2" charset="-122"/>
                        </a:rPr>
                        <a:t>号</a:t>
                      </a:r>
                      <a:endParaRPr lang="zh-CN" altLang="en-US" sz="1200" b="0" i="0" u="none" strike="noStrike">
                        <a:solidFill>
                          <a:schemeClr val="tx1"/>
                        </a:solidFill>
                        <a:effectLst/>
                        <a:latin typeface="宋体" panose="02010600030101010101" pitchFamily="2" charset="-122"/>
                        <a:ea typeface="宋体" panose="02010600030101010101" pitchFamily="2" charset="-122"/>
                        <a:cs typeface="宋体" panose="02010600030101010101" pitchFamily="2" charset="-122"/>
                      </a:endParaRPr>
                    </a:p>
                  </a:txBody>
                  <a:tcPr marL="6318" marR="6318" marT="6318" marB="0" anchor="ctr"/>
                </a:tc>
                <a:tc>
                  <a:txBody>
                    <a:bodyPr/>
                    <a:lstStyle/>
                    <a:p>
                      <a:pPr algn="ctr" fontAlgn="ctr"/>
                      <a:r>
                        <a:rPr lang="en-US" altLang="zh-CN" sz="1200" b="0" u="none" strike="noStrike">
                          <a:effectLst/>
                          <a:latin typeface="宋体" panose="02010600030101010101" pitchFamily="2" charset="-122"/>
                          <a:ea typeface="宋体" panose="02010600030101010101" pitchFamily="2" charset="-122"/>
                        </a:rPr>
                        <a:t>361012</a:t>
                      </a:r>
                      <a:endParaRPr lang="en-US" altLang="zh-CN" sz="1200" b="0" i="0" u="none" strike="noStrike">
                        <a:solidFill>
                          <a:schemeClr val="tx1"/>
                        </a:solidFill>
                        <a:effectLst/>
                        <a:latin typeface="宋体" panose="02010600030101010101" pitchFamily="2" charset="-122"/>
                        <a:ea typeface="宋体" panose="02010600030101010101" pitchFamily="2" charset="-122"/>
                      </a:endParaRPr>
                    </a:p>
                  </a:txBody>
                  <a:tcPr marL="6318" marR="6318" marT="6318" marB="0" anchor="ctr"/>
                </a:tc>
                <a:tc>
                  <a:txBody>
                    <a:bodyPr/>
                    <a:lstStyle/>
                    <a:p>
                      <a:pPr algn="ctr" fontAlgn="ctr"/>
                      <a:r>
                        <a:rPr lang="zh-CN" altLang="en-US" sz="1200" b="0" u="none" strike="noStrike">
                          <a:effectLst/>
                          <a:latin typeface="宋体" panose="02010600030101010101" pitchFamily="2" charset="-122"/>
                          <a:ea typeface="宋体" panose="02010600030101010101" pitchFamily="2" charset="-122"/>
                        </a:rPr>
                        <a:t>林志强</a:t>
                      </a:r>
                      <a:endParaRPr lang="zh-CN" altLang="en-US" sz="1200" b="0" i="0" u="none" strike="noStrike">
                        <a:solidFill>
                          <a:schemeClr val="tx1"/>
                        </a:solidFill>
                        <a:effectLst/>
                        <a:latin typeface="宋体" panose="02010600030101010101" pitchFamily="2" charset="-122"/>
                        <a:ea typeface="宋体" panose="02010600030101010101" pitchFamily="2" charset="-122"/>
                      </a:endParaRPr>
                    </a:p>
                  </a:txBody>
                  <a:tcPr marL="6318" marR="6318" marT="6318" marB="0" anchor="ctr"/>
                </a:tc>
                <a:tc>
                  <a:txBody>
                    <a:bodyPr/>
                    <a:lstStyle/>
                    <a:p>
                      <a:pPr algn="ctr" fontAlgn="ctr"/>
                      <a:r>
                        <a:rPr lang="en-US" altLang="zh-CN" sz="1200" b="0" u="none" strike="noStrike">
                          <a:effectLst/>
                          <a:latin typeface="宋体" panose="02010600030101010101" pitchFamily="2" charset="-122"/>
                          <a:ea typeface="宋体" panose="02010600030101010101" pitchFamily="2" charset="-122"/>
                        </a:rPr>
                        <a:t>0592-2893839</a:t>
                      </a:r>
                      <a:endParaRPr lang="en-US" altLang="zh-CN" sz="1200" b="0" i="0" u="none" strike="noStrike">
                        <a:solidFill>
                          <a:schemeClr val="tx1"/>
                        </a:solidFill>
                        <a:effectLst/>
                        <a:latin typeface="宋体" panose="02010600030101010101" pitchFamily="2" charset="-122"/>
                        <a:ea typeface="宋体" panose="02010600030101010101" pitchFamily="2" charset="-122"/>
                      </a:endParaRPr>
                    </a:p>
                  </a:txBody>
                  <a:tcPr marL="6318" marR="6318" marT="6318" marB="0" anchor="ctr"/>
                </a:tc>
              </a:tr>
              <a:tr h="353060">
                <a:tc>
                  <a:txBody>
                    <a:bodyPr/>
                    <a:lstStyle/>
                    <a:p>
                      <a:pPr algn="ctr" fontAlgn="ctr"/>
                      <a:r>
                        <a:rPr lang="en-US" altLang="zh-CN" sz="1200" b="0" u="none" strike="noStrike">
                          <a:effectLst/>
                          <a:latin typeface="宋体" panose="02010600030101010101" pitchFamily="2" charset="-122"/>
                          <a:ea typeface="宋体" panose="02010600030101010101" pitchFamily="2" charset="-122"/>
                        </a:rPr>
                        <a:t>3</a:t>
                      </a:r>
                      <a:endParaRPr lang="en-US" altLang="zh-CN" sz="1200" b="0" i="0" u="none" strike="noStrike">
                        <a:solidFill>
                          <a:schemeClr val="tx1"/>
                        </a:solidFill>
                        <a:effectLst/>
                        <a:latin typeface="宋体" panose="02010600030101010101" pitchFamily="2" charset="-122"/>
                        <a:ea typeface="宋体" panose="02010600030101010101" pitchFamily="2" charset="-122"/>
                      </a:endParaRPr>
                    </a:p>
                  </a:txBody>
                  <a:tcPr marL="6318" marR="6318" marT="6318" marB="0" anchor="ctr"/>
                </a:tc>
                <a:tc>
                  <a:txBody>
                    <a:bodyPr/>
                    <a:lstStyle/>
                    <a:p>
                      <a:pPr algn="ctr" fontAlgn="ctr"/>
                      <a:r>
                        <a:rPr lang="zh-CN" altLang="en-US" sz="1200" b="0" u="none" strike="noStrike" dirty="0">
                          <a:effectLst/>
                          <a:latin typeface="宋体" panose="02010600030101010101" pitchFamily="2" charset="-122"/>
                          <a:ea typeface="宋体" panose="02010600030101010101" pitchFamily="2" charset="-122"/>
                        </a:rPr>
                        <a:t>中共漳州市委组织部党群科</a:t>
                      </a:r>
                      <a:endParaRPr lang="zh-CN" altLang="en-US" sz="1200" b="0" i="0" u="none" strike="noStrike" dirty="0">
                        <a:solidFill>
                          <a:schemeClr val="tx1"/>
                        </a:solidFill>
                        <a:effectLst/>
                        <a:latin typeface="宋体" panose="02010600030101010101" pitchFamily="2" charset="-122"/>
                        <a:ea typeface="宋体" panose="02010600030101010101" pitchFamily="2" charset="-122"/>
                      </a:endParaRPr>
                    </a:p>
                  </a:txBody>
                  <a:tcPr marL="6318" marR="6318" marT="6318" marB="0" anchor="ctr"/>
                </a:tc>
                <a:tc>
                  <a:txBody>
                    <a:bodyPr/>
                    <a:lstStyle/>
                    <a:p>
                      <a:pPr algn="ctr" fontAlgn="ctr"/>
                      <a:r>
                        <a:rPr lang="zh-CN" altLang="en-US" sz="1200" b="0" u="none" strike="noStrike" dirty="0">
                          <a:effectLst/>
                          <a:latin typeface="宋体" panose="02010600030101010101" pitchFamily="2" charset="-122"/>
                          <a:ea typeface="宋体" panose="02010600030101010101" pitchFamily="2" charset="-122"/>
                          <a:cs typeface="宋体" panose="02010600030101010101" pitchFamily="2" charset="-122"/>
                        </a:rPr>
                        <a:t>漳州市胜利西路</a:t>
                      </a:r>
                      <a:r>
                        <a:rPr lang="en-US" altLang="zh-CN" sz="1200" b="0" u="none" strike="noStrike" dirty="0">
                          <a:effectLst/>
                          <a:latin typeface="宋体" panose="02010600030101010101" pitchFamily="2" charset="-122"/>
                          <a:ea typeface="宋体" panose="02010600030101010101" pitchFamily="2" charset="-122"/>
                          <a:cs typeface="宋体" panose="02010600030101010101" pitchFamily="2" charset="-122"/>
                        </a:rPr>
                        <a:t>118</a:t>
                      </a:r>
                      <a:r>
                        <a:rPr lang="zh-CN" altLang="en-US" sz="1200" b="0" u="none" strike="noStrike" dirty="0">
                          <a:effectLst/>
                          <a:latin typeface="宋体" panose="02010600030101010101" pitchFamily="2" charset="-122"/>
                          <a:ea typeface="宋体" panose="02010600030101010101" pitchFamily="2" charset="-122"/>
                          <a:cs typeface="宋体" panose="02010600030101010101" pitchFamily="2" charset="-122"/>
                        </a:rPr>
                        <a:t>号</a:t>
                      </a:r>
                      <a:endParaRPr lang="zh-CN" altLang="en-US" sz="1200" b="0" i="0" u="none" strike="noStrike" dirty="0">
                        <a:solidFill>
                          <a:schemeClr val="tx1"/>
                        </a:solidFill>
                        <a:effectLst/>
                        <a:latin typeface="宋体" panose="02010600030101010101" pitchFamily="2" charset="-122"/>
                        <a:ea typeface="宋体" panose="02010600030101010101" pitchFamily="2" charset="-122"/>
                        <a:cs typeface="宋体" panose="02010600030101010101" pitchFamily="2" charset="-122"/>
                      </a:endParaRPr>
                    </a:p>
                  </a:txBody>
                  <a:tcPr marL="6318" marR="6318" marT="6318" marB="0" anchor="ctr"/>
                </a:tc>
                <a:tc>
                  <a:txBody>
                    <a:bodyPr/>
                    <a:lstStyle/>
                    <a:p>
                      <a:pPr algn="ctr" fontAlgn="ctr"/>
                      <a:r>
                        <a:rPr lang="en-US" altLang="zh-CN" sz="1200" b="0" u="none" strike="noStrike">
                          <a:effectLst/>
                          <a:latin typeface="宋体" panose="02010600030101010101" pitchFamily="2" charset="-122"/>
                          <a:ea typeface="宋体" panose="02010600030101010101" pitchFamily="2" charset="-122"/>
                        </a:rPr>
                        <a:t>363000</a:t>
                      </a:r>
                      <a:endParaRPr lang="en-US" altLang="zh-CN" sz="1200" b="0" i="0" u="none" strike="noStrike">
                        <a:solidFill>
                          <a:schemeClr val="tx1"/>
                        </a:solidFill>
                        <a:effectLst/>
                        <a:latin typeface="宋体" panose="02010600030101010101" pitchFamily="2" charset="-122"/>
                        <a:ea typeface="宋体" panose="02010600030101010101" pitchFamily="2" charset="-122"/>
                      </a:endParaRPr>
                    </a:p>
                  </a:txBody>
                  <a:tcPr marL="6318" marR="6318" marT="6318" marB="0" anchor="ctr"/>
                </a:tc>
                <a:tc>
                  <a:txBody>
                    <a:bodyPr/>
                    <a:lstStyle/>
                    <a:p>
                      <a:pPr algn="ctr" fontAlgn="ctr"/>
                      <a:r>
                        <a:rPr lang="zh-CN" altLang="en-US" sz="1200" b="0" u="none" strike="noStrike">
                          <a:effectLst/>
                          <a:latin typeface="宋体" panose="02010600030101010101" pitchFamily="2" charset="-122"/>
                          <a:ea typeface="宋体" panose="02010600030101010101" pitchFamily="2" charset="-122"/>
                        </a:rPr>
                        <a:t>林一政</a:t>
                      </a:r>
                      <a:endParaRPr lang="zh-CN" altLang="en-US" sz="1200" b="0" i="0" u="none" strike="noStrike">
                        <a:solidFill>
                          <a:schemeClr val="tx1"/>
                        </a:solidFill>
                        <a:effectLst/>
                        <a:latin typeface="宋体" panose="02010600030101010101" pitchFamily="2" charset="-122"/>
                        <a:ea typeface="宋体" panose="02010600030101010101" pitchFamily="2" charset="-122"/>
                      </a:endParaRPr>
                    </a:p>
                  </a:txBody>
                  <a:tcPr marL="6318" marR="6318" marT="6318" marB="0" anchor="ctr"/>
                </a:tc>
                <a:tc>
                  <a:txBody>
                    <a:bodyPr/>
                    <a:lstStyle/>
                    <a:p>
                      <a:pPr algn="ctr" fontAlgn="ctr"/>
                      <a:r>
                        <a:rPr lang="en-US" altLang="zh-CN" sz="1200" b="0" u="none" strike="noStrike">
                          <a:effectLst/>
                          <a:latin typeface="宋体" panose="02010600030101010101" pitchFamily="2" charset="-122"/>
                          <a:ea typeface="宋体" panose="02010600030101010101" pitchFamily="2" charset="-122"/>
                        </a:rPr>
                        <a:t>0596-2050281</a:t>
                      </a:r>
                      <a:endParaRPr lang="en-US" altLang="zh-CN" sz="1200" b="0" i="0" u="none" strike="noStrike">
                        <a:solidFill>
                          <a:schemeClr val="tx1"/>
                        </a:solidFill>
                        <a:effectLst/>
                        <a:latin typeface="宋体" panose="02010600030101010101" pitchFamily="2" charset="-122"/>
                        <a:ea typeface="宋体" panose="02010600030101010101" pitchFamily="2" charset="-122"/>
                      </a:endParaRPr>
                    </a:p>
                  </a:txBody>
                  <a:tcPr marL="6318" marR="6318" marT="6318" marB="0" anchor="ctr"/>
                </a:tc>
              </a:tr>
              <a:tr h="397510">
                <a:tc>
                  <a:txBody>
                    <a:bodyPr/>
                    <a:lstStyle/>
                    <a:p>
                      <a:pPr algn="ctr" fontAlgn="ctr"/>
                      <a:r>
                        <a:rPr lang="en-US" altLang="zh-CN" sz="1200" b="0" u="none" strike="noStrike">
                          <a:effectLst/>
                          <a:latin typeface="宋体" panose="02010600030101010101" pitchFamily="2" charset="-122"/>
                          <a:ea typeface="宋体" panose="02010600030101010101" pitchFamily="2" charset="-122"/>
                        </a:rPr>
                        <a:t>4</a:t>
                      </a:r>
                      <a:endParaRPr lang="en-US" altLang="zh-CN" sz="1200" b="0" i="0" u="none" strike="noStrike">
                        <a:solidFill>
                          <a:schemeClr val="tx1"/>
                        </a:solidFill>
                        <a:effectLst/>
                        <a:latin typeface="宋体" panose="02010600030101010101" pitchFamily="2" charset="-122"/>
                        <a:ea typeface="宋体" panose="02010600030101010101" pitchFamily="2" charset="-122"/>
                      </a:endParaRPr>
                    </a:p>
                  </a:txBody>
                  <a:tcPr marL="6318" marR="6318" marT="6318" marB="0" anchor="ctr"/>
                </a:tc>
                <a:tc>
                  <a:txBody>
                    <a:bodyPr/>
                    <a:lstStyle/>
                    <a:p>
                      <a:pPr algn="ctr" fontAlgn="ctr"/>
                      <a:r>
                        <a:rPr lang="zh-CN" altLang="en-US" sz="1200" b="0" u="none" strike="noStrike">
                          <a:effectLst/>
                          <a:latin typeface="宋体" panose="02010600030101010101" pitchFamily="2" charset="-122"/>
                          <a:ea typeface="宋体" panose="02010600030101010101" pitchFamily="2" charset="-122"/>
                        </a:rPr>
                        <a:t>中共泉州市委组织部青年干部科</a:t>
                      </a:r>
                      <a:endParaRPr lang="zh-CN" altLang="en-US" sz="1200" b="0" i="0" u="none" strike="noStrike">
                        <a:solidFill>
                          <a:schemeClr val="tx1"/>
                        </a:solidFill>
                        <a:effectLst/>
                        <a:latin typeface="宋体" panose="02010600030101010101" pitchFamily="2" charset="-122"/>
                        <a:ea typeface="宋体" panose="02010600030101010101" pitchFamily="2" charset="-122"/>
                      </a:endParaRPr>
                    </a:p>
                  </a:txBody>
                  <a:tcPr marL="6318" marR="6318" marT="6318" marB="0" anchor="ctr"/>
                </a:tc>
                <a:tc>
                  <a:txBody>
                    <a:bodyPr/>
                    <a:lstStyle/>
                    <a:p>
                      <a:pPr algn="ctr" fontAlgn="ctr"/>
                      <a:r>
                        <a:rPr lang="zh-CN" altLang="en-US" sz="1200" b="0" u="none" strike="noStrike" dirty="0">
                          <a:effectLst/>
                          <a:latin typeface="宋体" panose="02010600030101010101" pitchFamily="2" charset="-122"/>
                          <a:ea typeface="宋体" panose="02010600030101010101" pitchFamily="2" charset="-122"/>
                          <a:cs typeface="宋体" panose="02010600030101010101" pitchFamily="2" charset="-122"/>
                        </a:rPr>
                        <a:t>泉州市东海行政中心</a:t>
                      </a:r>
                      <a:r>
                        <a:rPr lang="en-US" altLang="zh-CN" sz="1200" b="0" u="none" strike="noStrike" dirty="0">
                          <a:effectLst/>
                          <a:latin typeface="宋体" panose="02010600030101010101" pitchFamily="2" charset="-122"/>
                          <a:ea typeface="宋体" panose="02010600030101010101" pitchFamily="2" charset="-122"/>
                          <a:cs typeface="宋体" panose="02010600030101010101" pitchFamily="2" charset="-122"/>
                        </a:rPr>
                        <a:t>4</a:t>
                      </a:r>
                      <a:r>
                        <a:rPr lang="zh-CN" altLang="en-US" sz="1200" b="0" u="none" strike="noStrike" dirty="0">
                          <a:effectLst/>
                          <a:latin typeface="宋体" panose="02010600030101010101" pitchFamily="2" charset="-122"/>
                          <a:ea typeface="宋体" panose="02010600030101010101" pitchFamily="2" charset="-122"/>
                          <a:cs typeface="宋体" panose="02010600030101010101" pitchFamily="2" charset="-122"/>
                        </a:rPr>
                        <a:t>号楼</a:t>
                      </a:r>
                      <a:r>
                        <a:rPr lang="en-US" altLang="zh-CN" sz="1200" b="0" u="none" strike="noStrike" dirty="0">
                          <a:effectLst/>
                          <a:latin typeface="宋体" panose="02010600030101010101" pitchFamily="2" charset="-122"/>
                          <a:ea typeface="宋体" panose="02010600030101010101" pitchFamily="2" charset="-122"/>
                          <a:cs typeface="宋体" panose="02010600030101010101" pitchFamily="2" charset="-122"/>
                        </a:rPr>
                        <a:t>311</a:t>
                      </a:r>
                      <a:endParaRPr lang="en-US" altLang="zh-CN" sz="1200" b="0" i="0" u="none" strike="noStrike" dirty="0">
                        <a:solidFill>
                          <a:schemeClr val="tx1"/>
                        </a:solidFill>
                        <a:effectLst/>
                        <a:latin typeface="宋体" panose="02010600030101010101" pitchFamily="2" charset="-122"/>
                        <a:ea typeface="宋体" panose="02010600030101010101" pitchFamily="2" charset="-122"/>
                        <a:cs typeface="宋体" panose="02010600030101010101" pitchFamily="2" charset="-122"/>
                      </a:endParaRPr>
                    </a:p>
                  </a:txBody>
                  <a:tcPr marL="6318" marR="6318" marT="6318" marB="0" anchor="ctr"/>
                </a:tc>
                <a:tc>
                  <a:txBody>
                    <a:bodyPr/>
                    <a:lstStyle/>
                    <a:p>
                      <a:pPr algn="ctr" fontAlgn="ctr"/>
                      <a:r>
                        <a:rPr lang="en-US" altLang="zh-CN" sz="1200" b="0" u="none" strike="noStrike">
                          <a:effectLst/>
                          <a:latin typeface="宋体" panose="02010600030101010101" pitchFamily="2" charset="-122"/>
                          <a:ea typeface="宋体" panose="02010600030101010101" pitchFamily="2" charset="-122"/>
                        </a:rPr>
                        <a:t>362000</a:t>
                      </a:r>
                      <a:endParaRPr lang="en-US" altLang="zh-CN" sz="1200" b="0" i="0" u="none" strike="noStrike">
                        <a:solidFill>
                          <a:schemeClr val="tx1"/>
                        </a:solidFill>
                        <a:effectLst/>
                        <a:latin typeface="宋体" panose="02010600030101010101" pitchFamily="2" charset="-122"/>
                        <a:ea typeface="宋体" panose="02010600030101010101" pitchFamily="2" charset="-122"/>
                      </a:endParaRPr>
                    </a:p>
                  </a:txBody>
                  <a:tcPr marL="6318" marR="6318" marT="6318" marB="0" anchor="ctr"/>
                </a:tc>
                <a:tc>
                  <a:txBody>
                    <a:bodyPr/>
                    <a:lstStyle/>
                    <a:p>
                      <a:pPr algn="ctr" fontAlgn="ctr"/>
                      <a:r>
                        <a:rPr lang="zh-CN" altLang="en-US" sz="1200" b="0" u="none" strike="noStrike">
                          <a:effectLst/>
                          <a:latin typeface="宋体" panose="02010600030101010101" pitchFamily="2" charset="-122"/>
                          <a:ea typeface="宋体" panose="02010600030101010101" pitchFamily="2" charset="-122"/>
                        </a:rPr>
                        <a:t>周俊奇</a:t>
                      </a:r>
                      <a:endParaRPr lang="zh-CN" altLang="en-US" sz="1200" b="0" i="0" u="none" strike="noStrike">
                        <a:solidFill>
                          <a:schemeClr val="tx1"/>
                        </a:solidFill>
                        <a:effectLst/>
                        <a:latin typeface="宋体" panose="02010600030101010101" pitchFamily="2" charset="-122"/>
                        <a:ea typeface="宋体" panose="02010600030101010101" pitchFamily="2" charset="-122"/>
                      </a:endParaRPr>
                    </a:p>
                  </a:txBody>
                  <a:tcPr marL="6318" marR="6318" marT="6318" marB="0" anchor="ctr"/>
                </a:tc>
                <a:tc>
                  <a:txBody>
                    <a:bodyPr/>
                    <a:lstStyle/>
                    <a:p>
                      <a:pPr algn="ctr" fontAlgn="ctr"/>
                      <a:r>
                        <a:rPr lang="en-US" altLang="zh-CN" sz="1200" b="0" u="none" strike="noStrike">
                          <a:effectLst/>
                          <a:latin typeface="宋体" panose="02010600030101010101" pitchFamily="2" charset="-122"/>
                          <a:ea typeface="宋体" panose="02010600030101010101" pitchFamily="2" charset="-122"/>
                        </a:rPr>
                        <a:t>0595-22289007</a:t>
                      </a:r>
                      <a:endParaRPr lang="en-US" altLang="zh-CN" sz="1200" b="0" i="0" u="none" strike="noStrike">
                        <a:solidFill>
                          <a:schemeClr val="tx1"/>
                        </a:solidFill>
                        <a:effectLst/>
                        <a:latin typeface="宋体" panose="02010600030101010101" pitchFamily="2" charset="-122"/>
                        <a:ea typeface="宋体" panose="02010600030101010101" pitchFamily="2" charset="-122"/>
                      </a:endParaRPr>
                    </a:p>
                  </a:txBody>
                  <a:tcPr marL="6318" marR="6318" marT="6318" marB="0" anchor="ctr"/>
                </a:tc>
              </a:tr>
              <a:tr h="353695">
                <a:tc>
                  <a:txBody>
                    <a:bodyPr/>
                    <a:lstStyle/>
                    <a:p>
                      <a:pPr algn="ctr" fontAlgn="ctr"/>
                      <a:r>
                        <a:rPr lang="en-US" altLang="zh-CN" sz="1200" b="0" u="none" strike="noStrike">
                          <a:effectLst/>
                          <a:latin typeface="宋体" panose="02010600030101010101" pitchFamily="2" charset="-122"/>
                          <a:ea typeface="宋体" panose="02010600030101010101" pitchFamily="2" charset="-122"/>
                        </a:rPr>
                        <a:t>5</a:t>
                      </a:r>
                      <a:endParaRPr lang="en-US" altLang="zh-CN" sz="1200" b="0" i="0" u="none" strike="noStrike">
                        <a:solidFill>
                          <a:schemeClr val="tx1"/>
                        </a:solidFill>
                        <a:effectLst/>
                        <a:latin typeface="宋体" panose="02010600030101010101" pitchFamily="2" charset="-122"/>
                        <a:ea typeface="宋体" panose="02010600030101010101" pitchFamily="2" charset="-122"/>
                      </a:endParaRPr>
                    </a:p>
                  </a:txBody>
                  <a:tcPr marL="6318" marR="6318" marT="6318" marB="0" anchor="ctr"/>
                </a:tc>
                <a:tc>
                  <a:txBody>
                    <a:bodyPr/>
                    <a:lstStyle/>
                    <a:p>
                      <a:pPr algn="ctr" fontAlgn="ctr"/>
                      <a:r>
                        <a:rPr lang="zh-CN" altLang="en-US" sz="1200" b="0" u="none" strike="noStrike" dirty="0">
                          <a:effectLst/>
                          <a:latin typeface="宋体" panose="02010600030101010101" pitchFamily="2" charset="-122"/>
                          <a:ea typeface="宋体" panose="02010600030101010101" pitchFamily="2" charset="-122"/>
                        </a:rPr>
                        <a:t>中共莆田市委组织部干部三科</a:t>
                      </a:r>
                      <a:endParaRPr lang="zh-CN" altLang="en-US" sz="1200" b="0" i="0" u="none" strike="noStrike" dirty="0">
                        <a:solidFill>
                          <a:schemeClr val="tx1"/>
                        </a:solidFill>
                        <a:effectLst/>
                        <a:latin typeface="宋体" panose="02010600030101010101" pitchFamily="2" charset="-122"/>
                        <a:ea typeface="宋体" panose="02010600030101010101" pitchFamily="2" charset="-122"/>
                      </a:endParaRPr>
                    </a:p>
                  </a:txBody>
                  <a:tcPr marL="6318" marR="6318" marT="6318" marB="0" anchor="ctr"/>
                </a:tc>
                <a:tc>
                  <a:txBody>
                    <a:bodyPr/>
                    <a:lstStyle/>
                    <a:p>
                      <a:pPr algn="ctr" fontAlgn="ctr"/>
                      <a:r>
                        <a:rPr lang="zh-CN" altLang="en-US" sz="1200" b="0" u="none" strike="noStrike" dirty="0">
                          <a:effectLst/>
                          <a:latin typeface="宋体" panose="02010600030101010101" pitchFamily="2" charset="-122"/>
                          <a:ea typeface="宋体" panose="02010600030101010101" pitchFamily="2" charset="-122"/>
                          <a:cs typeface="宋体" panose="02010600030101010101" pitchFamily="2" charset="-122"/>
                        </a:rPr>
                        <a:t>莆田市城厢区荔城中大道</a:t>
                      </a:r>
                      <a:r>
                        <a:rPr lang="en-US" altLang="zh-CN" sz="1200" b="0" u="none" strike="noStrike" dirty="0">
                          <a:effectLst/>
                          <a:latin typeface="宋体" panose="02010600030101010101" pitchFamily="2" charset="-122"/>
                          <a:ea typeface="宋体" panose="02010600030101010101" pitchFamily="2" charset="-122"/>
                          <a:cs typeface="宋体" panose="02010600030101010101" pitchFamily="2" charset="-122"/>
                        </a:rPr>
                        <a:t>2169</a:t>
                      </a:r>
                      <a:r>
                        <a:rPr lang="zh-CN" altLang="en-US" sz="1200" b="0" u="none" strike="noStrike" dirty="0">
                          <a:effectLst/>
                          <a:latin typeface="宋体" panose="02010600030101010101" pitchFamily="2" charset="-122"/>
                          <a:ea typeface="宋体" panose="02010600030101010101" pitchFamily="2" charset="-122"/>
                          <a:cs typeface="宋体" panose="02010600030101010101" pitchFamily="2" charset="-122"/>
                        </a:rPr>
                        <a:t>号三号楼</a:t>
                      </a:r>
                      <a:endParaRPr lang="zh-CN" altLang="en-US" sz="1200" b="0" i="0" u="none" strike="noStrike" dirty="0">
                        <a:solidFill>
                          <a:schemeClr val="tx1"/>
                        </a:solidFill>
                        <a:effectLst/>
                        <a:latin typeface="宋体" panose="02010600030101010101" pitchFamily="2" charset="-122"/>
                        <a:ea typeface="宋体" panose="02010600030101010101" pitchFamily="2" charset="-122"/>
                        <a:cs typeface="宋体" panose="02010600030101010101" pitchFamily="2" charset="-122"/>
                      </a:endParaRPr>
                    </a:p>
                  </a:txBody>
                  <a:tcPr marL="6318" marR="6318" marT="6318" marB="0" anchor="ctr"/>
                </a:tc>
                <a:tc>
                  <a:txBody>
                    <a:bodyPr/>
                    <a:lstStyle/>
                    <a:p>
                      <a:pPr algn="ctr" fontAlgn="ctr"/>
                      <a:r>
                        <a:rPr lang="en-US" altLang="zh-CN" sz="1200" b="0" u="none" strike="noStrike">
                          <a:effectLst/>
                          <a:latin typeface="宋体" panose="02010600030101010101" pitchFamily="2" charset="-122"/>
                          <a:ea typeface="宋体" panose="02010600030101010101" pitchFamily="2" charset="-122"/>
                        </a:rPr>
                        <a:t>351100</a:t>
                      </a:r>
                      <a:endParaRPr lang="en-US" altLang="zh-CN" sz="1200" b="0" i="0" u="none" strike="noStrike">
                        <a:solidFill>
                          <a:schemeClr val="tx1"/>
                        </a:solidFill>
                        <a:effectLst/>
                        <a:latin typeface="宋体" panose="02010600030101010101" pitchFamily="2" charset="-122"/>
                        <a:ea typeface="宋体" panose="02010600030101010101" pitchFamily="2" charset="-122"/>
                      </a:endParaRPr>
                    </a:p>
                  </a:txBody>
                  <a:tcPr marL="6318" marR="6318" marT="6318" marB="0" anchor="ctr"/>
                </a:tc>
                <a:tc>
                  <a:txBody>
                    <a:bodyPr/>
                    <a:lstStyle/>
                    <a:p>
                      <a:pPr algn="ctr" fontAlgn="ctr"/>
                      <a:r>
                        <a:rPr lang="zh-CN" altLang="en-US" sz="1200" b="0" u="none" strike="noStrike">
                          <a:effectLst/>
                          <a:latin typeface="宋体" panose="02010600030101010101" pitchFamily="2" charset="-122"/>
                          <a:ea typeface="宋体" panose="02010600030101010101" pitchFamily="2" charset="-122"/>
                        </a:rPr>
                        <a:t>郑莉莉</a:t>
                      </a:r>
                      <a:endParaRPr lang="zh-CN" altLang="en-US" sz="1200" b="0" i="0" u="none" strike="noStrike">
                        <a:solidFill>
                          <a:schemeClr val="tx1"/>
                        </a:solidFill>
                        <a:effectLst/>
                        <a:latin typeface="宋体" panose="02010600030101010101" pitchFamily="2" charset="-122"/>
                        <a:ea typeface="宋体" panose="02010600030101010101" pitchFamily="2" charset="-122"/>
                      </a:endParaRPr>
                    </a:p>
                  </a:txBody>
                  <a:tcPr marL="6318" marR="6318" marT="6318" marB="0" anchor="ctr"/>
                </a:tc>
                <a:tc>
                  <a:txBody>
                    <a:bodyPr/>
                    <a:lstStyle/>
                    <a:p>
                      <a:pPr algn="ctr" fontAlgn="ctr"/>
                      <a:r>
                        <a:rPr lang="en-US" altLang="zh-CN" sz="1200" b="0" u="none" strike="noStrike">
                          <a:effectLst/>
                          <a:latin typeface="宋体" panose="02010600030101010101" pitchFamily="2" charset="-122"/>
                          <a:ea typeface="宋体" panose="02010600030101010101" pitchFamily="2" charset="-122"/>
                        </a:rPr>
                        <a:t>0594-2670325</a:t>
                      </a:r>
                      <a:endParaRPr lang="en-US" altLang="zh-CN" sz="1200" b="0" i="0" u="none" strike="noStrike">
                        <a:solidFill>
                          <a:schemeClr val="tx1"/>
                        </a:solidFill>
                        <a:effectLst/>
                        <a:latin typeface="宋体" panose="02010600030101010101" pitchFamily="2" charset="-122"/>
                        <a:ea typeface="宋体" panose="02010600030101010101" pitchFamily="2" charset="-122"/>
                      </a:endParaRPr>
                    </a:p>
                  </a:txBody>
                  <a:tcPr marL="6318" marR="6318" marT="6318" marB="0" anchor="ctr"/>
                </a:tc>
              </a:tr>
              <a:tr h="352425">
                <a:tc>
                  <a:txBody>
                    <a:bodyPr/>
                    <a:lstStyle/>
                    <a:p>
                      <a:pPr algn="ctr" fontAlgn="ctr"/>
                      <a:r>
                        <a:rPr lang="en-US" altLang="zh-CN" sz="1200" b="0" u="none" strike="noStrike">
                          <a:effectLst/>
                          <a:latin typeface="宋体" panose="02010600030101010101" pitchFamily="2" charset="-122"/>
                          <a:ea typeface="宋体" panose="02010600030101010101" pitchFamily="2" charset="-122"/>
                        </a:rPr>
                        <a:t>6</a:t>
                      </a:r>
                      <a:endParaRPr lang="en-US" altLang="zh-CN" sz="1200" b="0" i="0" u="none" strike="noStrike">
                        <a:solidFill>
                          <a:schemeClr val="tx1"/>
                        </a:solidFill>
                        <a:effectLst/>
                        <a:latin typeface="宋体" panose="02010600030101010101" pitchFamily="2" charset="-122"/>
                        <a:ea typeface="宋体" panose="02010600030101010101" pitchFamily="2" charset="-122"/>
                      </a:endParaRPr>
                    </a:p>
                  </a:txBody>
                  <a:tcPr marL="6318" marR="6318" marT="6318" marB="0" anchor="ctr"/>
                </a:tc>
                <a:tc>
                  <a:txBody>
                    <a:bodyPr/>
                    <a:lstStyle/>
                    <a:p>
                      <a:pPr algn="ctr" fontAlgn="ctr"/>
                      <a:r>
                        <a:rPr lang="zh-CN" altLang="en-US" sz="1200" b="0" u="none" strike="noStrike">
                          <a:effectLst/>
                          <a:latin typeface="宋体" panose="02010600030101010101" pitchFamily="2" charset="-122"/>
                          <a:ea typeface="宋体" panose="02010600030101010101" pitchFamily="2" charset="-122"/>
                        </a:rPr>
                        <a:t>中共三明市委组织部干部四科</a:t>
                      </a:r>
                      <a:endParaRPr lang="zh-CN" altLang="en-US" sz="1200" b="0" i="0" u="none" strike="noStrike">
                        <a:solidFill>
                          <a:schemeClr val="tx1"/>
                        </a:solidFill>
                        <a:effectLst/>
                        <a:latin typeface="宋体" panose="02010600030101010101" pitchFamily="2" charset="-122"/>
                        <a:ea typeface="宋体" panose="02010600030101010101" pitchFamily="2" charset="-122"/>
                      </a:endParaRPr>
                    </a:p>
                  </a:txBody>
                  <a:tcPr marL="6318" marR="6318" marT="6318" marB="0" anchor="ctr"/>
                </a:tc>
                <a:tc>
                  <a:txBody>
                    <a:bodyPr/>
                    <a:lstStyle/>
                    <a:p>
                      <a:pPr algn="ctr" fontAlgn="ctr"/>
                      <a:r>
                        <a:rPr lang="zh-CN" altLang="en-US" sz="1200" b="0" u="none" strike="noStrike" dirty="0">
                          <a:effectLst/>
                          <a:latin typeface="宋体" panose="02010600030101010101" pitchFamily="2" charset="-122"/>
                          <a:ea typeface="宋体" panose="02010600030101010101" pitchFamily="2" charset="-122"/>
                        </a:rPr>
                        <a:t>三明市委大院内</a:t>
                      </a:r>
                      <a:endParaRPr lang="zh-CN" altLang="en-US" sz="1200" b="0" i="0" u="none" strike="noStrike" dirty="0">
                        <a:solidFill>
                          <a:schemeClr val="tx1"/>
                        </a:solidFill>
                        <a:effectLst/>
                        <a:latin typeface="宋体" panose="02010600030101010101" pitchFamily="2" charset="-122"/>
                        <a:ea typeface="宋体" panose="02010600030101010101" pitchFamily="2" charset="-122"/>
                      </a:endParaRPr>
                    </a:p>
                  </a:txBody>
                  <a:tcPr marL="6318" marR="6318" marT="6318" marB="0" anchor="ctr"/>
                </a:tc>
                <a:tc>
                  <a:txBody>
                    <a:bodyPr/>
                    <a:lstStyle/>
                    <a:p>
                      <a:pPr algn="ctr" fontAlgn="ctr"/>
                      <a:r>
                        <a:rPr lang="en-US" altLang="zh-CN" sz="1200" b="0" u="none" strike="noStrike">
                          <a:effectLst/>
                          <a:latin typeface="宋体" panose="02010600030101010101" pitchFamily="2" charset="-122"/>
                          <a:ea typeface="宋体" panose="02010600030101010101" pitchFamily="2" charset="-122"/>
                        </a:rPr>
                        <a:t>365000</a:t>
                      </a:r>
                      <a:endParaRPr lang="en-US" altLang="zh-CN" sz="1200" b="0" i="0" u="none" strike="noStrike">
                        <a:solidFill>
                          <a:schemeClr val="tx1"/>
                        </a:solidFill>
                        <a:effectLst/>
                        <a:latin typeface="宋体" panose="02010600030101010101" pitchFamily="2" charset="-122"/>
                        <a:ea typeface="宋体" panose="02010600030101010101" pitchFamily="2" charset="-122"/>
                      </a:endParaRPr>
                    </a:p>
                  </a:txBody>
                  <a:tcPr marL="6318" marR="6318" marT="6318" marB="0" anchor="ctr"/>
                </a:tc>
                <a:tc>
                  <a:txBody>
                    <a:bodyPr/>
                    <a:lstStyle/>
                    <a:p>
                      <a:pPr algn="ctr" fontAlgn="ctr"/>
                      <a:r>
                        <a:rPr lang="zh-CN" altLang="en-US" sz="1200" b="0" u="none" strike="noStrike">
                          <a:effectLst/>
                          <a:latin typeface="宋体" panose="02010600030101010101" pitchFamily="2" charset="-122"/>
                          <a:ea typeface="宋体" panose="02010600030101010101" pitchFamily="2" charset="-122"/>
                        </a:rPr>
                        <a:t>吴峣冠</a:t>
                      </a:r>
                      <a:endParaRPr lang="zh-CN" altLang="en-US" sz="1200" b="0" i="0" u="none" strike="noStrike">
                        <a:solidFill>
                          <a:schemeClr val="tx1"/>
                        </a:solidFill>
                        <a:effectLst/>
                        <a:latin typeface="宋体" panose="02010600030101010101" pitchFamily="2" charset="-122"/>
                        <a:ea typeface="宋体" panose="02010600030101010101" pitchFamily="2" charset="-122"/>
                      </a:endParaRPr>
                    </a:p>
                  </a:txBody>
                  <a:tcPr marL="6318" marR="6318" marT="6318" marB="0" anchor="ctr"/>
                </a:tc>
                <a:tc>
                  <a:txBody>
                    <a:bodyPr/>
                    <a:lstStyle/>
                    <a:p>
                      <a:pPr algn="ctr" fontAlgn="ctr"/>
                      <a:r>
                        <a:rPr lang="en-US" altLang="zh-CN" sz="1200" b="0" u="none" strike="noStrike">
                          <a:effectLst/>
                          <a:latin typeface="宋体" panose="02010600030101010101" pitchFamily="2" charset="-122"/>
                          <a:ea typeface="宋体" panose="02010600030101010101" pitchFamily="2" charset="-122"/>
                        </a:rPr>
                        <a:t>0598-8223027</a:t>
                      </a:r>
                      <a:endParaRPr lang="en-US" altLang="zh-CN" sz="1200" b="0" i="0" u="none" strike="noStrike">
                        <a:solidFill>
                          <a:schemeClr val="tx1"/>
                        </a:solidFill>
                        <a:effectLst/>
                        <a:latin typeface="宋体" panose="02010600030101010101" pitchFamily="2" charset="-122"/>
                        <a:ea typeface="宋体" panose="02010600030101010101" pitchFamily="2" charset="-122"/>
                      </a:endParaRPr>
                    </a:p>
                  </a:txBody>
                  <a:tcPr marL="6318" marR="6318" marT="6318" marB="0" anchor="ctr"/>
                </a:tc>
              </a:tr>
              <a:tr h="353695">
                <a:tc>
                  <a:txBody>
                    <a:bodyPr/>
                    <a:lstStyle/>
                    <a:p>
                      <a:pPr algn="ctr" fontAlgn="ctr"/>
                      <a:r>
                        <a:rPr lang="en-US" altLang="zh-CN" sz="1200" b="0" u="none" strike="noStrike">
                          <a:effectLst/>
                          <a:latin typeface="宋体" panose="02010600030101010101" pitchFamily="2" charset="-122"/>
                          <a:ea typeface="宋体" panose="02010600030101010101" pitchFamily="2" charset="-122"/>
                        </a:rPr>
                        <a:t>7</a:t>
                      </a:r>
                      <a:endParaRPr lang="en-US" altLang="zh-CN" sz="1200" b="0" i="0" u="none" strike="noStrike">
                        <a:solidFill>
                          <a:schemeClr val="tx1"/>
                        </a:solidFill>
                        <a:effectLst/>
                        <a:latin typeface="宋体" panose="02010600030101010101" pitchFamily="2" charset="-122"/>
                        <a:ea typeface="宋体" panose="02010600030101010101" pitchFamily="2" charset="-122"/>
                      </a:endParaRPr>
                    </a:p>
                  </a:txBody>
                  <a:tcPr marL="6318" marR="6318" marT="6318" marB="0" anchor="ctr"/>
                </a:tc>
                <a:tc>
                  <a:txBody>
                    <a:bodyPr/>
                    <a:lstStyle/>
                    <a:p>
                      <a:pPr algn="ctr" fontAlgn="ctr"/>
                      <a:r>
                        <a:rPr lang="zh-CN" altLang="en-US" sz="1200" b="0" u="none" strike="noStrike">
                          <a:effectLst/>
                          <a:latin typeface="宋体" panose="02010600030101010101" pitchFamily="2" charset="-122"/>
                          <a:ea typeface="宋体" panose="02010600030101010101" pitchFamily="2" charset="-122"/>
                        </a:rPr>
                        <a:t>中共南平市委组织部干部三科</a:t>
                      </a:r>
                      <a:endParaRPr lang="zh-CN" altLang="en-US" sz="1200" b="0" i="0" u="none" strike="noStrike">
                        <a:solidFill>
                          <a:schemeClr val="tx1"/>
                        </a:solidFill>
                        <a:effectLst/>
                        <a:latin typeface="宋体" panose="02010600030101010101" pitchFamily="2" charset="-122"/>
                        <a:ea typeface="宋体" panose="02010600030101010101" pitchFamily="2" charset="-122"/>
                      </a:endParaRPr>
                    </a:p>
                  </a:txBody>
                  <a:tcPr marL="6318" marR="6318" marT="6318" marB="0" anchor="ctr"/>
                </a:tc>
                <a:tc>
                  <a:txBody>
                    <a:bodyPr/>
                    <a:lstStyle/>
                    <a:p>
                      <a:pPr algn="ctr" fontAlgn="ctr"/>
                      <a:r>
                        <a:rPr lang="zh-CN" altLang="en-US" sz="1200" b="0" u="none" strike="noStrike">
                          <a:effectLst/>
                          <a:latin typeface="宋体" panose="02010600030101010101" pitchFamily="2" charset="-122"/>
                          <a:ea typeface="宋体" panose="02010600030101010101" pitchFamily="2" charset="-122"/>
                          <a:cs typeface="宋体" panose="02010600030101010101" pitchFamily="2" charset="-122"/>
                        </a:rPr>
                        <a:t>南平市人民路</a:t>
                      </a:r>
                      <a:r>
                        <a:rPr lang="en-US" altLang="zh-CN" sz="1200" b="0" u="none" strike="noStrike">
                          <a:effectLst/>
                          <a:latin typeface="宋体" panose="02010600030101010101" pitchFamily="2" charset="-122"/>
                          <a:ea typeface="宋体" panose="02010600030101010101" pitchFamily="2" charset="-122"/>
                          <a:cs typeface="宋体" panose="02010600030101010101" pitchFamily="2" charset="-122"/>
                        </a:rPr>
                        <a:t>196</a:t>
                      </a:r>
                      <a:r>
                        <a:rPr lang="zh-CN" altLang="en-US" sz="1200" b="0" u="none" strike="noStrike">
                          <a:effectLst/>
                          <a:latin typeface="宋体" panose="02010600030101010101" pitchFamily="2" charset="-122"/>
                          <a:ea typeface="宋体" panose="02010600030101010101" pitchFamily="2" charset="-122"/>
                          <a:cs typeface="宋体" panose="02010600030101010101" pitchFamily="2" charset="-122"/>
                        </a:rPr>
                        <a:t>号</a:t>
                      </a:r>
                      <a:endParaRPr lang="zh-CN" altLang="en-US" sz="1200" b="0" i="0" u="none" strike="noStrike">
                        <a:solidFill>
                          <a:schemeClr val="tx1"/>
                        </a:solidFill>
                        <a:effectLst/>
                        <a:latin typeface="宋体" panose="02010600030101010101" pitchFamily="2" charset="-122"/>
                        <a:ea typeface="宋体" panose="02010600030101010101" pitchFamily="2" charset="-122"/>
                        <a:cs typeface="宋体" panose="02010600030101010101" pitchFamily="2" charset="-122"/>
                      </a:endParaRPr>
                    </a:p>
                  </a:txBody>
                  <a:tcPr marL="6318" marR="6318" marT="6318" marB="0" anchor="ctr"/>
                </a:tc>
                <a:tc>
                  <a:txBody>
                    <a:bodyPr/>
                    <a:lstStyle/>
                    <a:p>
                      <a:pPr algn="ctr" fontAlgn="ctr"/>
                      <a:r>
                        <a:rPr lang="en-US" altLang="zh-CN" sz="1200" b="0" u="none" strike="noStrike">
                          <a:effectLst/>
                          <a:latin typeface="宋体" panose="02010600030101010101" pitchFamily="2" charset="-122"/>
                          <a:ea typeface="宋体" panose="02010600030101010101" pitchFamily="2" charset="-122"/>
                        </a:rPr>
                        <a:t>353000</a:t>
                      </a:r>
                      <a:endParaRPr lang="en-US" altLang="zh-CN" sz="1200" b="0" i="0" u="none" strike="noStrike">
                        <a:solidFill>
                          <a:schemeClr val="tx1"/>
                        </a:solidFill>
                        <a:effectLst/>
                        <a:latin typeface="宋体" panose="02010600030101010101" pitchFamily="2" charset="-122"/>
                        <a:ea typeface="宋体" panose="02010600030101010101" pitchFamily="2" charset="-122"/>
                      </a:endParaRPr>
                    </a:p>
                  </a:txBody>
                  <a:tcPr marL="6318" marR="6318" marT="6318" marB="0" anchor="ctr"/>
                </a:tc>
                <a:tc>
                  <a:txBody>
                    <a:bodyPr/>
                    <a:lstStyle/>
                    <a:p>
                      <a:pPr algn="ctr" fontAlgn="ctr"/>
                      <a:r>
                        <a:rPr lang="zh-CN" altLang="en-US" sz="1200" b="0" u="none" strike="noStrike">
                          <a:effectLst/>
                          <a:latin typeface="宋体" panose="02010600030101010101" pitchFamily="2" charset="-122"/>
                          <a:ea typeface="宋体" panose="02010600030101010101" pitchFamily="2" charset="-122"/>
                        </a:rPr>
                        <a:t>赵娟</a:t>
                      </a:r>
                      <a:endParaRPr lang="zh-CN" altLang="en-US" sz="1200" b="0" i="0" u="none" strike="noStrike">
                        <a:solidFill>
                          <a:schemeClr val="tx1"/>
                        </a:solidFill>
                        <a:effectLst/>
                        <a:latin typeface="宋体" panose="02010600030101010101" pitchFamily="2" charset="-122"/>
                        <a:ea typeface="宋体" panose="02010600030101010101" pitchFamily="2" charset="-122"/>
                      </a:endParaRPr>
                    </a:p>
                  </a:txBody>
                  <a:tcPr marL="6318" marR="6318" marT="6318" marB="0" anchor="ctr"/>
                </a:tc>
                <a:tc>
                  <a:txBody>
                    <a:bodyPr/>
                    <a:lstStyle/>
                    <a:p>
                      <a:pPr algn="ctr" fontAlgn="ctr"/>
                      <a:r>
                        <a:rPr lang="en-US" altLang="zh-CN" sz="1200" b="0" u="none" strike="noStrike">
                          <a:effectLst/>
                          <a:latin typeface="宋体" panose="02010600030101010101" pitchFamily="2" charset="-122"/>
                          <a:ea typeface="宋体" panose="02010600030101010101" pitchFamily="2" charset="-122"/>
                        </a:rPr>
                        <a:t>0599-8823008</a:t>
                      </a:r>
                      <a:endParaRPr lang="en-US" altLang="zh-CN" sz="1200" b="0" i="0" u="none" strike="noStrike">
                        <a:solidFill>
                          <a:schemeClr val="tx1"/>
                        </a:solidFill>
                        <a:effectLst/>
                        <a:latin typeface="宋体" panose="02010600030101010101" pitchFamily="2" charset="-122"/>
                        <a:ea typeface="宋体" panose="02010600030101010101" pitchFamily="2" charset="-122"/>
                      </a:endParaRPr>
                    </a:p>
                  </a:txBody>
                  <a:tcPr marL="6318" marR="6318" marT="6318" marB="0" anchor="ctr"/>
                </a:tc>
              </a:tr>
              <a:tr h="353695">
                <a:tc>
                  <a:txBody>
                    <a:bodyPr/>
                    <a:lstStyle/>
                    <a:p>
                      <a:pPr algn="ctr" fontAlgn="ctr"/>
                      <a:r>
                        <a:rPr lang="en-US" altLang="zh-CN" sz="1200" b="0" u="none" strike="noStrike">
                          <a:effectLst/>
                          <a:latin typeface="宋体" panose="02010600030101010101" pitchFamily="2" charset="-122"/>
                          <a:ea typeface="宋体" panose="02010600030101010101" pitchFamily="2" charset="-122"/>
                        </a:rPr>
                        <a:t>8</a:t>
                      </a:r>
                      <a:endParaRPr lang="en-US" altLang="zh-CN" sz="1200" b="0" i="0" u="none" strike="noStrike">
                        <a:solidFill>
                          <a:schemeClr val="tx1"/>
                        </a:solidFill>
                        <a:effectLst/>
                        <a:latin typeface="宋体" panose="02010600030101010101" pitchFamily="2" charset="-122"/>
                        <a:ea typeface="宋体" panose="02010600030101010101" pitchFamily="2" charset="-122"/>
                      </a:endParaRPr>
                    </a:p>
                  </a:txBody>
                  <a:tcPr marL="6318" marR="6318" marT="6318" marB="0" anchor="ctr"/>
                </a:tc>
                <a:tc>
                  <a:txBody>
                    <a:bodyPr/>
                    <a:lstStyle/>
                    <a:p>
                      <a:pPr algn="ctr" fontAlgn="ctr"/>
                      <a:r>
                        <a:rPr lang="zh-CN" altLang="en-US" sz="1200" b="0" u="none" strike="noStrike">
                          <a:effectLst/>
                          <a:latin typeface="宋体" panose="02010600030101010101" pitchFamily="2" charset="-122"/>
                          <a:ea typeface="宋体" panose="02010600030101010101" pitchFamily="2" charset="-122"/>
                        </a:rPr>
                        <a:t>中共龙岩市委组织部干部四科</a:t>
                      </a:r>
                      <a:endParaRPr lang="zh-CN" altLang="en-US" sz="1200" b="0" i="0" u="none" strike="noStrike">
                        <a:solidFill>
                          <a:schemeClr val="tx1"/>
                        </a:solidFill>
                        <a:effectLst/>
                        <a:latin typeface="宋体" panose="02010600030101010101" pitchFamily="2" charset="-122"/>
                        <a:ea typeface="宋体" panose="02010600030101010101" pitchFamily="2" charset="-122"/>
                      </a:endParaRPr>
                    </a:p>
                  </a:txBody>
                  <a:tcPr marL="6318" marR="6318" marT="6318" marB="0" anchor="ctr"/>
                </a:tc>
                <a:tc>
                  <a:txBody>
                    <a:bodyPr/>
                    <a:lstStyle/>
                    <a:p>
                      <a:pPr algn="ctr" fontAlgn="ctr"/>
                      <a:r>
                        <a:rPr lang="zh-CN" altLang="en-US" sz="1200" b="0" u="none" strike="noStrike">
                          <a:effectLst/>
                          <a:latin typeface="宋体" panose="02010600030101010101" pitchFamily="2" charset="-122"/>
                          <a:ea typeface="宋体" panose="02010600030101010101" pitchFamily="2" charset="-122"/>
                          <a:cs typeface="宋体" panose="02010600030101010101" pitchFamily="2" charset="-122"/>
                        </a:rPr>
                        <a:t>龙岩市新罗区龙岩大道</a:t>
                      </a:r>
                      <a:r>
                        <a:rPr lang="en-US" altLang="zh-CN" sz="1200" b="0" u="none" strike="noStrike">
                          <a:effectLst/>
                          <a:latin typeface="宋体" panose="02010600030101010101" pitchFamily="2" charset="-122"/>
                          <a:ea typeface="宋体" panose="02010600030101010101" pitchFamily="2" charset="-122"/>
                          <a:cs typeface="宋体" panose="02010600030101010101" pitchFamily="2" charset="-122"/>
                        </a:rPr>
                        <a:t>1</a:t>
                      </a:r>
                      <a:r>
                        <a:rPr lang="zh-CN" altLang="en-US" sz="1200" b="0" u="none" strike="noStrike">
                          <a:effectLst/>
                          <a:latin typeface="宋体" panose="02010600030101010101" pitchFamily="2" charset="-122"/>
                          <a:ea typeface="宋体" panose="02010600030101010101" pitchFamily="2" charset="-122"/>
                          <a:cs typeface="宋体" panose="02010600030101010101" pitchFamily="2" charset="-122"/>
                        </a:rPr>
                        <a:t>号</a:t>
                      </a:r>
                      <a:endParaRPr lang="zh-CN" altLang="en-US" sz="1200" b="0" i="0" u="none" strike="noStrike">
                        <a:solidFill>
                          <a:schemeClr val="tx1"/>
                        </a:solidFill>
                        <a:effectLst/>
                        <a:latin typeface="宋体" panose="02010600030101010101" pitchFamily="2" charset="-122"/>
                        <a:ea typeface="宋体" panose="02010600030101010101" pitchFamily="2" charset="-122"/>
                        <a:cs typeface="宋体" panose="02010600030101010101" pitchFamily="2" charset="-122"/>
                      </a:endParaRPr>
                    </a:p>
                  </a:txBody>
                  <a:tcPr marL="6318" marR="6318" marT="6318" marB="0" anchor="ctr"/>
                </a:tc>
                <a:tc>
                  <a:txBody>
                    <a:bodyPr/>
                    <a:lstStyle/>
                    <a:p>
                      <a:pPr algn="ctr" fontAlgn="ctr"/>
                      <a:r>
                        <a:rPr lang="en-US" altLang="zh-CN" sz="1200" b="0" u="none" strike="noStrike">
                          <a:effectLst/>
                          <a:latin typeface="宋体" panose="02010600030101010101" pitchFamily="2" charset="-122"/>
                          <a:ea typeface="宋体" panose="02010600030101010101" pitchFamily="2" charset="-122"/>
                        </a:rPr>
                        <a:t>364000</a:t>
                      </a:r>
                      <a:endParaRPr lang="en-US" altLang="zh-CN" sz="1200" b="0" i="0" u="none" strike="noStrike">
                        <a:solidFill>
                          <a:schemeClr val="tx1"/>
                        </a:solidFill>
                        <a:effectLst/>
                        <a:latin typeface="宋体" panose="02010600030101010101" pitchFamily="2" charset="-122"/>
                        <a:ea typeface="宋体" panose="02010600030101010101" pitchFamily="2" charset="-122"/>
                      </a:endParaRPr>
                    </a:p>
                  </a:txBody>
                  <a:tcPr marL="6318" marR="6318" marT="6318" marB="0" anchor="ctr"/>
                </a:tc>
                <a:tc>
                  <a:txBody>
                    <a:bodyPr/>
                    <a:lstStyle/>
                    <a:p>
                      <a:pPr algn="ctr" fontAlgn="ctr"/>
                      <a:r>
                        <a:rPr lang="zh-CN" altLang="en-US" sz="1200" b="0" u="none" strike="noStrike" dirty="0">
                          <a:effectLst/>
                          <a:latin typeface="宋体" panose="02010600030101010101" pitchFamily="2" charset="-122"/>
                          <a:ea typeface="宋体" panose="02010600030101010101" pitchFamily="2" charset="-122"/>
                        </a:rPr>
                        <a:t>沈发明</a:t>
                      </a:r>
                      <a:endParaRPr lang="zh-CN" altLang="en-US" sz="1200" b="0" i="0" u="none" strike="noStrike" dirty="0">
                        <a:solidFill>
                          <a:schemeClr val="tx1"/>
                        </a:solidFill>
                        <a:effectLst/>
                        <a:latin typeface="宋体" panose="02010600030101010101" pitchFamily="2" charset="-122"/>
                        <a:ea typeface="宋体" panose="02010600030101010101" pitchFamily="2" charset="-122"/>
                      </a:endParaRPr>
                    </a:p>
                  </a:txBody>
                  <a:tcPr marL="6318" marR="6318" marT="6318" marB="0" anchor="ctr"/>
                </a:tc>
                <a:tc>
                  <a:txBody>
                    <a:bodyPr/>
                    <a:lstStyle/>
                    <a:p>
                      <a:pPr algn="ctr" fontAlgn="ctr"/>
                      <a:r>
                        <a:rPr lang="en-US" altLang="zh-CN" sz="1200" b="0" u="none" strike="noStrike">
                          <a:effectLst/>
                          <a:latin typeface="宋体" panose="02010600030101010101" pitchFamily="2" charset="-122"/>
                          <a:ea typeface="宋体" panose="02010600030101010101" pitchFamily="2" charset="-122"/>
                        </a:rPr>
                        <a:t>0597-2313850</a:t>
                      </a:r>
                      <a:endParaRPr lang="en-US" altLang="zh-CN" sz="1200" b="0" i="0" u="none" strike="noStrike">
                        <a:solidFill>
                          <a:schemeClr val="tx1"/>
                        </a:solidFill>
                        <a:effectLst/>
                        <a:latin typeface="宋体" panose="02010600030101010101" pitchFamily="2" charset="-122"/>
                        <a:ea typeface="宋体" panose="02010600030101010101" pitchFamily="2" charset="-122"/>
                      </a:endParaRPr>
                    </a:p>
                  </a:txBody>
                  <a:tcPr marL="6318" marR="6318" marT="6318" marB="0" anchor="ctr"/>
                </a:tc>
              </a:tr>
              <a:tr h="396240">
                <a:tc>
                  <a:txBody>
                    <a:bodyPr/>
                    <a:lstStyle/>
                    <a:p>
                      <a:pPr algn="ctr" fontAlgn="ctr"/>
                      <a:r>
                        <a:rPr lang="en-US" altLang="zh-CN" sz="1200" b="0" u="none" strike="noStrike">
                          <a:effectLst/>
                          <a:latin typeface="宋体" panose="02010600030101010101" pitchFamily="2" charset="-122"/>
                          <a:ea typeface="宋体" panose="02010600030101010101" pitchFamily="2" charset="-122"/>
                        </a:rPr>
                        <a:t>9</a:t>
                      </a:r>
                      <a:endParaRPr lang="en-US" altLang="zh-CN" sz="1200" b="0" i="0" u="none" strike="noStrike">
                        <a:solidFill>
                          <a:schemeClr val="tx1"/>
                        </a:solidFill>
                        <a:effectLst/>
                        <a:latin typeface="宋体" panose="02010600030101010101" pitchFamily="2" charset="-122"/>
                        <a:ea typeface="宋体" panose="02010600030101010101" pitchFamily="2" charset="-122"/>
                      </a:endParaRPr>
                    </a:p>
                  </a:txBody>
                  <a:tcPr marL="6318" marR="6318" marT="6318" marB="0" anchor="ctr"/>
                </a:tc>
                <a:tc>
                  <a:txBody>
                    <a:bodyPr/>
                    <a:lstStyle/>
                    <a:p>
                      <a:pPr algn="ctr" fontAlgn="ctr"/>
                      <a:r>
                        <a:rPr lang="zh-CN" altLang="en-US" sz="1200" b="0" u="none" strike="noStrike">
                          <a:effectLst/>
                          <a:latin typeface="宋体" panose="02010600030101010101" pitchFamily="2" charset="-122"/>
                          <a:ea typeface="宋体" panose="02010600030101010101" pitchFamily="2" charset="-122"/>
                        </a:rPr>
                        <a:t>中共宁德市委组织部干部四科</a:t>
                      </a:r>
                      <a:endParaRPr lang="zh-CN" altLang="en-US" sz="1200" b="0" i="0" u="none" strike="noStrike">
                        <a:solidFill>
                          <a:schemeClr val="tx1"/>
                        </a:solidFill>
                        <a:effectLst/>
                        <a:latin typeface="宋体" panose="02010600030101010101" pitchFamily="2" charset="-122"/>
                        <a:ea typeface="宋体" panose="02010600030101010101" pitchFamily="2" charset="-122"/>
                      </a:endParaRPr>
                    </a:p>
                  </a:txBody>
                  <a:tcPr marL="6318" marR="6318" marT="6318" marB="0" anchor="ctr"/>
                </a:tc>
                <a:tc>
                  <a:txBody>
                    <a:bodyPr/>
                    <a:lstStyle/>
                    <a:p>
                      <a:pPr algn="ctr" fontAlgn="ctr"/>
                      <a:r>
                        <a:rPr lang="zh-CN" altLang="en-US" sz="1200" b="0" u="none" strike="noStrike">
                          <a:effectLst/>
                          <a:latin typeface="宋体" panose="02010600030101010101" pitchFamily="2" charset="-122"/>
                          <a:ea typeface="宋体" panose="02010600030101010101" pitchFamily="2" charset="-122"/>
                          <a:cs typeface="宋体" panose="02010600030101010101" pitchFamily="2" charset="-122"/>
                        </a:rPr>
                        <a:t>宁德市东侨经济技术开发区福宁北路</a:t>
                      </a:r>
                      <a:r>
                        <a:rPr lang="en-US" altLang="zh-CN" sz="1200" b="0" u="none" strike="noStrike">
                          <a:effectLst/>
                          <a:latin typeface="宋体" panose="02010600030101010101" pitchFamily="2" charset="-122"/>
                          <a:ea typeface="宋体" panose="02010600030101010101" pitchFamily="2" charset="-122"/>
                          <a:cs typeface="宋体" panose="02010600030101010101" pitchFamily="2" charset="-122"/>
                        </a:rPr>
                        <a:t>6</a:t>
                      </a:r>
                      <a:r>
                        <a:rPr lang="zh-CN" altLang="en-US" sz="1200" b="0" u="none" strike="noStrike">
                          <a:effectLst/>
                          <a:latin typeface="宋体" panose="02010600030101010101" pitchFamily="2" charset="-122"/>
                          <a:ea typeface="宋体" panose="02010600030101010101" pitchFamily="2" charset="-122"/>
                          <a:cs typeface="宋体" panose="02010600030101010101" pitchFamily="2" charset="-122"/>
                        </a:rPr>
                        <a:t>号工会大厦</a:t>
                      </a:r>
                      <a:r>
                        <a:rPr lang="en-US" altLang="zh-CN" sz="1200" b="0" u="none" strike="noStrike">
                          <a:effectLst/>
                          <a:latin typeface="宋体" panose="02010600030101010101" pitchFamily="2" charset="-122"/>
                          <a:ea typeface="宋体" panose="02010600030101010101" pitchFamily="2" charset="-122"/>
                          <a:cs typeface="宋体" panose="02010600030101010101" pitchFamily="2" charset="-122"/>
                        </a:rPr>
                        <a:t>8</a:t>
                      </a:r>
                      <a:r>
                        <a:rPr lang="zh-CN" altLang="en-US" sz="1200" b="0" u="none" strike="noStrike">
                          <a:effectLst/>
                          <a:latin typeface="宋体" panose="02010600030101010101" pitchFamily="2" charset="-122"/>
                          <a:ea typeface="宋体" panose="02010600030101010101" pitchFamily="2" charset="-122"/>
                          <a:cs typeface="宋体" panose="02010600030101010101" pitchFamily="2" charset="-122"/>
                        </a:rPr>
                        <a:t>楼</a:t>
                      </a:r>
                      <a:endParaRPr lang="zh-CN" altLang="en-US" sz="1200" b="0" i="0" u="none" strike="noStrike">
                        <a:solidFill>
                          <a:schemeClr val="tx1"/>
                        </a:solidFill>
                        <a:effectLst/>
                        <a:latin typeface="宋体" panose="02010600030101010101" pitchFamily="2" charset="-122"/>
                        <a:ea typeface="宋体" panose="02010600030101010101" pitchFamily="2" charset="-122"/>
                        <a:cs typeface="宋体" panose="02010600030101010101" pitchFamily="2" charset="-122"/>
                      </a:endParaRPr>
                    </a:p>
                  </a:txBody>
                  <a:tcPr marL="6318" marR="6318" marT="6318" marB="0" anchor="ctr"/>
                </a:tc>
                <a:tc>
                  <a:txBody>
                    <a:bodyPr/>
                    <a:lstStyle/>
                    <a:p>
                      <a:pPr algn="ctr" fontAlgn="ctr"/>
                      <a:r>
                        <a:rPr lang="en-US" altLang="zh-CN" sz="1200" b="0" u="none" strike="noStrike">
                          <a:effectLst/>
                          <a:latin typeface="宋体" panose="02010600030101010101" pitchFamily="2" charset="-122"/>
                          <a:ea typeface="宋体" panose="02010600030101010101" pitchFamily="2" charset="-122"/>
                        </a:rPr>
                        <a:t>352100</a:t>
                      </a:r>
                      <a:endParaRPr lang="en-US" altLang="zh-CN" sz="1200" b="0" i="0" u="none" strike="noStrike">
                        <a:solidFill>
                          <a:schemeClr val="tx1"/>
                        </a:solidFill>
                        <a:effectLst/>
                        <a:latin typeface="宋体" panose="02010600030101010101" pitchFamily="2" charset="-122"/>
                        <a:ea typeface="宋体" panose="02010600030101010101" pitchFamily="2" charset="-122"/>
                      </a:endParaRPr>
                    </a:p>
                  </a:txBody>
                  <a:tcPr marL="6318" marR="6318" marT="6318" marB="0" anchor="ctr"/>
                </a:tc>
                <a:tc>
                  <a:txBody>
                    <a:bodyPr/>
                    <a:lstStyle/>
                    <a:p>
                      <a:pPr algn="ctr" fontAlgn="ctr"/>
                      <a:r>
                        <a:rPr lang="zh-CN" altLang="en-US" sz="1200" b="0" u="none" strike="noStrike">
                          <a:effectLst/>
                          <a:latin typeface="宋体" panose="02010600030101010101" pitchFamily="2" charset="-122"/>
                          <a:ea typeface="宋体" panose="02010600030101010101" pitchFamily="2" charset="-122"/>
                        </a:rPr>
                        <a:t>李华娜</a:t>
                      </a:r>
                      <a:endParaRPr lang="zh-CN" altLang="en-US" sz="1200" b="0" i="0" u="none" strike="noStrike">
                        <a:solidFill>
                          <a:schemeClr val="tx1"/>
                        </a:solidFill>
                        <a:effectLst/>
                        <a:latin typeface="宋体" panose="02010600030101010101" pitchFamily="2" charset="-122"/>
                        <a:ea typeface="宋体" panose="02010600030101010101" pitchFamily="2" charset="-122"/>
                      </a:endParaRPr>
                    </a:p>
                  </a:txBody>
                  <a:tcPr marL="6318" marR="6318" marT="6318" marB="0" anchor="ctr"/>
                </a:tc>
                <a:tc>
                  <a:txBody>
                    <a:bodyPr/>
                    <a:lstStyle/>
                    <a:p>
                      <a:pPr algn="ctr" fontAlgn="ctr"/>
                      <a:r>
                        <a:rPr lang="en-US" altLang="zh-CN" sz="1200" b="0" u="none" strike="noStrike" dirty="0">
                          <a:effectLst/>
                          <a:latin typeface="宋体" panose="02010600030101010101" pitchFamily="2" charset="-122"/>
                          <a:ea typeface="宋体" panose="02010600030101010101" pitchFamily="2" charset="-122"/>
                        </a:rPr>
                        <a:t>0593-2883919</a:t>
                      </a:r>
                      <a:endParaRPr lang="en-US" altLang="zh-CN" sz="1200" b="0" i="0" u="none" strike="noStrike" dirty="0">
                        <a:solidFill>
                          <a:schemeClr val="tx1"/>
                        </a:solidFill>
                        <a:effectLst/>
                        <a:latin typeface="宋体" panose="02010600030101010101" pitchFamily="2" charset="-122"/>
                        <a:ea typeface="宋体" panose="02010600030101010101" pitchFamily="2" charset="-122"/>
                      </a:endParaRPr>
                    </a:p>
                  </a:txBody>
                  <a:tcPr marL="6318" marR="6318" marT="6318" marB="0" anchor="ctr"/>
                </a:tc>
              </a:tr>
              <a:tr h="397510">
                <a:tc>
                  <a:txBody>
                    <a:bodyPr/>
                    <a:lstStyle/>
                    <a:p>
                      <a:pPr algn="ctr" fontAlgn="ctr"/>
                      <a:r>
                        <a:rPr lang="en-US" altLang="zh-CN" sz="1200" b="0" u="none" strike="noStrike">
                          <a:effectLst/>
                          <a:latin typeface="宋体" panose="02010600030101010101" pitchFamily="2" charset="-122"/>
                          <a:ea typeface="宋体" panose="02010600030101010101" pitchFamily="2" charset="-122"/>
                        </a:rPr>
                        <a:t>10</a:t>
                      </a:r>
                      <a:endParaRPr lang="en-US" altLang="zh-CN" sz="1200" b="0" i="0" u="none" strike="noStrike">
                        <a:solidFill>
                          <a:schemeClr val="tx1"/>
                        </a:solidFill>
                        <a:effectLst/>
                        <a:latin typeface="宋体" panose="02010600030101010101" pitchFamily="2" charset="-122"/>
                        <a:ea typeface="宋体" panose="02010600030101010101" pitchFamily="2" charset="-122"/>
                      </a:endParaRPr>
                    </a:p>
                  </a:txBody>
                  <a:tcPr marL="6318" marR="6318" marT="6318" marB="0" anchor="ctr"/>
                </a:tc>
                <a:tc>
                  <a:txBody>
                    <a:bodyPr/>
                    <a:lstStyle/>
                    <a:p>
                      <a:pPr algn="ctr" fontAlgn="ctr"/>
                      <a:r>
                        <a:rPr lang="zh-CN" altLang="en-US" sz="1200" b="0" u="none" strike="noStrike">
                          <a:effectLst/>
                          <a:latin typeface="宋体" panose="02010600030101010101" pitchFamily="2" charset="-122"/>
                          <a:ea typeface="宋体" panose="02010600030101010101" pitchFamily="2" charset="-122"/>
                        </a:rPr>
                        <a:t>平潭综合试验区党工委党群工作部人力资源和公务员管理处</a:t>
                      </a:r>
                      <a:endParaRPr lang="zh-CN" altLang="en-US" sz="1200" b="0" i="0" u="none" strike="noStrike">
                        <a:solidFill>
                          <a:schemeClr val="tx1"/>
                        </a:solidFill>
                        <a:effectLst/>
                        <a:latin typeface="宋体" panose="02010600030101010101" pitchFamily="2" charset="-122"/>
                        <a:ea typeface="宋体" panose="02010600030101010101" pitchFamily="2" charset="-122"/>
                      </a:endParaRPr>
                    </a:p>
                  </a:txBody>
                  <a:tcPr marL="6318" marR="6318" marT="6318" marB="0" anchor="ctr"/>
                </a:tc>
                <a:tc>
                  <a:txBody>
                    <a:bodyPr/>
                    <a:lstStyle/>
                    <a:p>
                      <a:pPr algn="ctr" fontAlgn="ctr"/>
                      <a:r>
                        <a:rPr lang="zh-CN" altLang="en-US" sz="1200" b="0" u="none" strike="noStrike">
                          <a:effectLst/>
                          <a:latin typeface="宋体" panose="02010600030101010101" pitchFamily="2" charset="-122"/>
                          <a:ea typeface="宋体" panose="02010600030101010101" pitchFamily="2" charset="-122"/>
                          <a:cs typeface="宋体" panose="02010600030101010101" pitchFamily="2" charset="-122"/>
                        </a:rPr>
                        <a:t>平潭综合试验区金井湾片区商务营运中心</a:t>
                      </a:r>
                      <a:r>
                        <a:rPr lang="en-US" altLang="zh-CN" sz="1200" b="0" u="none" strike="noStrike">
                          <a:effectLst/>
                          <a:latin typeface="宋体" panose="02010600030101010101" pitchFamily="2" charset="-122"/>
                          <a:ea typeface="宋体" panose="02010600030101010101" pitchFamily="2" charset="-122"/>
                          <a:cs typeface="宋体" panose="02010600030101010101" pitchFamily="2" charset="-122"/>
                        </a:rPr>
                        <a:t>7</a:t>
                      </a:r>
                      <a:r>
                        <a:rPr lang="zh-CN" altLang="en-US" sz="1200" b="0" u="none" strike="noStrike">
                          <a:effectLst/>
                          <a:latin typeface="宋体" panose="02010600030101010101" pitchFamily="2" charset="-122"/>
                          <a:ea typeface="宋体" panose="02010600030101010101" pitchFamily="2" charset="-122"/>
                          <a:cs typeface="宋体" panose="02010600030101010101" pitchFamily="2" charset="-122"/>
                        </a:rPr>
                        <a:t>号楼</a:t>
                      </a:r>
                      <a:r>
                        <a:rPr lang="en-US" altLang="zh-CN" sz="1200" b="0" u="none" strike="noStrike">
                          <a:effectLst/>
                          <a:latin typeface="宋体" panose="02010600030101010101" pitchFamily="2" charset="-122"/>
                          <a:ea typeface="宋体" panose="02010600030101010101" pitchFamily="2" charset="-122"/>
                          <a:cs typeface="宋体" panose="02010600030101010101" pitchFamily="2" charset="-122"/>
                        </a:rPr>
                        <a:t>10</a:t>
                      </a:r>
                      <a:r>
                        <a:rPr lang="zh-CN" altLang="en-US" sz="1200" b="0" u="none" strike="noStrike">
                          <a:effectLst/>
                          <a:latin typeface="宋体" panose="02010600030101010101" pitchFamily="2" charset="-122"/>
                          <a:ea typeface="宋体" panose="02010600030101010101" pitchFamily="2" charset="-122"/>
                          <a:cs typeface="宋体" panose="02010600030101010101" pitchFamily="2" charset="-122"/>
                        </a:rPr>
                        <a:t>层</a:t>
                      </a:r>
                      <a:endParaRPr lang="zh-CN" altLang="en-US" sz="1200" b="0" i="0" u="none" strike="noStrike">
                        <a:solidFill>
                          <a:schemeClr val="tx1"/>
                        </a:solidFill>
                        <a:effectLst/>
                        <a:latin typeface="宋体" panose="02010600030101010101" pitchFamily="2" charset="-122"/>
                        <a:ea typeface="宋体" panose="02010600030101010101" pitchFamily="2" charset="-122"/>
                        <a:cs typeface="宋体" panose="02010600030101010101" pitchFamily="2" charset="-122"/>
                      </a:endParaRPr>
                    </a:p>
                  </a:txBody>
                  <a:tcPr marL="6318" marR="6318" marT="6318" marB="0" anchor="ctr"/>
                </a:tc>
                <a:tc>
                  <a:txBody>
                    <a:bodyPr/>
                    <a:lstStyle/>
                    <a:p>
                      <a:pPr algn="ctr" fontAlgn="ctr"/>
                      <a:r>
                        <a:rPr lang="en-US" altLang="zh-CN" sz="1200" b="0" u="none" strike="noStrike">
                          <a:effectLst/>
                          <a:latin typeface="宋体" panose="02010600030101010101" pitchFamily="2" charset="-122"/>
                          <a:ea typeface="宋体" panose="02010600030101010101" pitchFamily="2" charset="-122"/>
                        </a:rPr>
                        <a:t>350400</a:t>
                      </a:r>
                      <a:endParaRPr lang="en-US" altLang="zh-CN" sz="1200" b="0" i="0" u="none" strike="noStrike">
                        <a:solidFill>
                          <a:schemeClr val="tx1"/>
                        </a:solidFill>
                        <a:effectLst/>
                        <a:latin typeface="宋体" panose="02010600030101010101" pitchFamily="2" charset="-122"/>
                        <a:ea typeface="宋体" panose="02010600030101010101" pitchFamily="2" charset="-122"/>
                      </a:endParaRPr>
                    </a:p>
                  </a:txBody>
                  <a:tcPr marL="6318" marR="6318" marT="6318" marB="0" anchor="ctr"/>
                </a:tc>
                <a:tc>
                  <a:txBody>
                    <a:bodyPr/>
                    <a:lstStyle/>
                    <a:p>
                      <a:pPr algn="ctr" fontAlgn="ctr"/>
                      <a:r>
                        <a:rPr lang="zh-CN" altLang="en-US" sz="1200" b="0" u="none" strike="noStrike">
                          <a:effectLst/>
                          <a:latin typeface="宋体" panose="02010600030101010101" pitchFamily="2" charset="-122"/>
                          <a:ea typeface="宋体" panose="02010600030101010101" pitchFamily="2" charset="-122"/>
                        </a:rPr>
                        <a:t>念孝鹏</a:t>
                      </a:r>
                      <a:endParaRPr lang="zh-CN" altLang="en-US" sz="1200" b="0" i="0" u="none" strike="noStrike">
                        <a:solidFill>
                          <a:schemeClr val="tx1"/>
                        </a:solidFill>
                        <a:effectLst/>
                        <a:latin typeface="宋体" panose="02010600030101010101" pitchFamily="2" charset="-122"/>
                        <a:ea typeface="宋体" panose="02010600030101010101" pitchFamily="2" charset="-122"/>
                      </a:endParaRPr>
                    </a:p>
                  </a:txBody>
                  <a:tcPr marL="6318" marR="6318" marT="6318" marB="0" anchor="ctr"/>
                </a:tc>
                <a:tc>
                  <a:txBody>
                    <a:bodyPr/>
                    <a:lstStyle/>
                    <a:p>
                      <a:pPr algn="ctr" fontAlgn="ctr"/>
                      <a:r>
                        <a:rPr lang="en-US" altLang="zh-CN" sz="1200" b="0" u="none" strike="noStrike" dirty="0">
                          <a:effectLst/>
                          <a:latin typeface="宋体" panose="02010600030101010101" pitchFamily="2" charset="-122"/>
                          <a:ea typeface="宋体" panose="02010600030101010101" pitchFamily="2" charset="-122"/>
                        </a:rPr>
                        <a:t>0591-23165699</a:t>
                      </a:r>
                      <a:endParaRPr lang="en-US" altLang="zh-CN" sz="1200" b="0" i="0" u="none" strike="noStrike" dirty="0">
                        <a:solidFill>
                          <a:schemeClr val="tx1"/>
                        </a:solidFill>
                        <a:effectLst/>
                        <a:latin typeface="宋体" panose="02010600030101010101" pitchFamily="2" charset="-122"/>
                        <a:ea typeface="宋体" panose="02010600030101010101" pitchFamily="2" charset="-122"/>
                      </a:endParaRPr>
                    </a:p>
                  </a:txBody>
                  <a:tcPr marL="6318" marR="6318" marT="6318" marB="0" anchor="ctr"/>
                </a:tc>
              </a:tr>
            </a:tbl>
          </a:graphicData>
        </a:graphic>
      </p:graphicFrame>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2"/>
          <p:cNvSpPr txBox="1"/>
          <p:nvPr/>
        </p:nvSpPr>
        <p:spPr>
          <a:xfrm>
            <a:off x="1499235" y="2400935"/>
            <a:ext cx="6557645" cy="2637790"/>
          </a:xfrm>
          <a:prstGeom prst="rect">
            <a:avLst/>
          </a:prstGeom>
        </p:spPr>
        <p:txBody>
          <a:bodyPr>
            <a:normAutofit/>
          </a:bodyPr>
          <a:lstStyle>
            <a:lvl1pPr marL="182880" indent="-182880" algn="l" defTabSz="914400" rtl="0" eaLnBrk="1" latinLnBrk="0" hangingPunct="1">
              <a:lnSpc>
                <a:spcPct val="90000"/>
              </a:lnSpc>
              <a:spcBef>
                <a:spcPts val="1200"/>
              </a:spcBef>
              <a:spcAft>
                <a:spcPts val="200"/>
              </a:spcAft>
              <a:buClr>
                <a:schemeClr val="tx1"/>
              </a:buClr>
              <a:buFont typeface="Wingdings" panose="05000000000000000000" pitchFamily="2" charset="2"/>
              <a:buChar char=""/>
              <a:defRPr sz="2200" kern="1200">
                <a:solidFill>
                  <a:schemeClr val="tx1"/>
                </a:solidFill>
                <a:latin typeface="+mn-lt"/>
                <a:ea typeface="+mn-ea"/>
                <a:cs typeface="+mn-cs"/>
              </a:defRPr>
            </a:lvl1pPr>
            <a:lvl2pPr marL="411480" indent="-182880" algn="l" defTabSz="914400" rtl="0" eaLnBrk="1" latinLnBrk="0" hangingPunct="1">
              <a:lnSpc>
                <a:spcPct val="90000"/>
              </a:lnSpc>
              <a:spcBef>
                <a:spcPts val="200"/>
              </a:spcBef>
              <a:spcAft>
                <a:spcPts val="400"/>
              </a:spcAft>
              <a:buClr>
                <a:schemeClr val="tx1"/>
              </a:buClr>
              <a:buFont typeface="Wingdings" panose="05000000000000000000" pitchFamily="2" charset="2"/>
              <a:buChar char=""/>
              <a:defRPr sz="2000" kern="1200">
                <a:solidFill>
                  <a:schemeClr val="tx1"/>
                </a:solidFill>
                <a:latin typeface="+mn-lt"/>
                <a:ea typeface="+mn-ea"/>
                <a:cs typeface="+mn-cs"/>
              </a:defRPr>
            </a:lvl2pPr>
            <a:lvl3pPr marL="640080" indent="-182880" algn="l" defTabSz="914400" rtl="0" eaLnBrk="1" latinLnBrk="0" hangingPunct="1">
              <a:lnSpc>
                <a:spcPct val="90000"/>
              </a:lnSpc>
              <a:spcBef>
                <a:spcPts val="200"/>
              </a:spcBef>
              <a:spcAft>
                <a:spcPts val="400"/>
              </a:spcAft>
              <a:buClr>
                <a:schemeClr val="tx1"/>
              </a:buClr>
              <a:buFont typeface="Wingdings" panose="05000000000000000000" pitchFamily="2" charset="2"/>
              <a:buChar char=""/>
              <a:defRPr sz="1800" kern="1200">
                <a:solidFill>
                  <a:schemeClr val="tx1"/>
                </a:solidFill>
                <a:latin typeface="+mn-lt"/>
                <a:ea typeface="+mn-ea"/>
                <a:cs typeface="+mn-cs"/>
              </a:defRPr>
            </a:lvl3pPr>
            <a:lvl4pPr marL="868680" indent="-182880" algn="l" defTabSz="914400" rtl="0" eaLnBrk="1" latinLnBrk="0" hangingPunct="1">
              <a:lnSpc>
                <a:spcPct val="90000"/>
              </a:lnSpc>
              <a:spcBef>
                <a:spcPts val="200"/>
              </a:spcBef>
              <a:spcAft>
                <a:spcPts val="400"/>
              </a:spcAft>
              <a:buClr>
                <a:schemeClr val="tx1"/>
              </a:buClr>
              <a:buFont typeface="Wingdings" panose="05000000000000000000" pitchFamily="2" charset="2"/>
              <a:buChar char=""/>
              <a:defRPr sz="1600" kern="1200">
                <a:solidFill>
                  <a:schemeClr val="tx1"/>
                </a:solidFill>
                <a:latin typeface="+mn-lt"/>
                <a:ea typeface="+mn-ea"/>
                <a:cs typeface="+mn-cs"/>
              </a:defRPr>
            </a:lvl4pPr>
            <a:lvl5pPr marL="1097280" indent="-182880" algn="l" defTabSz="914400" rtl="0" eaLnBrk="1" latinLnBrk="0" hangingPunct="1">
              <a:lnSpc>
                <a:spcPct val="90000"/>
              </a:lnSpc>
              <a:spcBef>
                <a:spcPts val="200"/>
              </a:spcBef>
              <a:spcAft>
                <a:spcPts val="400"/>
              </a:spcAft>
              <a:buClr>
                <a:schemeClr val="tx1"/>
              </a:buClr>
              <a:buFont typeface="Wingdings" panose="05000000000000000000" pitchFamily="2" charset="2"/>
              <a:buChar char=""/>
              <a:defRPr sz="1600" kern="1200">
                <a:solidFill>
                  <a:schemeClr val="tx1"/>
                </a:solidFill>
                <a:latin typeface="+mn-lt"/>
                <a:ea typeface="+mn-ea"/>
                <a:cs typeface="+mn-cs"/>
              </a:defRPr>
            </a:lvl5pPr>
            <a:lvl6pPr marL="1284605" indent="-228600" algn="l" defTabSz="914400" rtl="0" eaLnBrk="1" latinLnBrk="0" hangingPunct="1">
              <a:lnSpc>
                <a:spcPct val="90000"/>
              </a:lnSpc>
              <a:spcBef>
                <a:spcPts val="200"/>
              </a:spcBef>
              <a:spcAft>
                <a:spcPts val="400"/>
              </a:spcAft>
              <a:buClr>
                <a:schemeClr val="tx1"/>
              </a:buClr>
              <a:buFont typeface="Wingdings" panose="05000000000000000000" pitchFamily="2" charset="2"/>
              <a:buChar char=""/>
              <a:defRPr sz="1600" kern="1200">
                <a:solidFill>
                  <a:schemeClr val="tx1"/>
                </a:solidFill>
                <a:latin typeface="+mn-lt"/>
                <a:ea typeface="+mn-ea"/>
                <a:cs typeface="+mn-cs"/>
              </a:defRPr>
            </a:lvl6pPr>
            <a:lvl7pPr marL="1471930" indent="-228600" algn="l" defTabSz="914400" rtl="0" eaLnBrk="1" latinLnBrk="0" hangingPunct="1">
              <a:lnSpc>
                <a:spcPct val="90000"/>
              </a:lnSpc>
              <a:spcBef>
                <a:spcPts val="200"/>
              </a:spcBef>
              <a:spcAft>
                <a:spcPts val="400"/>
              </a:spcAft>
              <a:buClr>
                <a:schemeClr val="tx1"/>
              </a:buClr>
              <a:buFont typeface="Wingdings" panose="05000000000000000000" pitchFamily="2" charset="2"/>
              <a:buChar char=""/>
              <a:defRPr sz="1600" kern="1200">
                <a:solidFill>
                  <a:schemeClr val="tx1"/>
                </a:solidFill>
                <a:latin typeface="+mn-lt"/>
                <a:ea typeface="+mn-ea"/>
                <a:cs typeface="+mn-cs"/>
              </a:defRPr>
            </a:lvl7pPr>
            <a:lvl8pPr marL="1628775" indent="-228600" algn="l" defTabSz="914400" rtl="0" eaLnBrk="1" latinLnBrk="0" hangingPunct="1">
              <a:lnSpc>
                <a:spcPct val="90000"/>
              </a:lnSpc>
              <a:spcBef>
                <a:spcPts val="200"/>
              </a:spcBef>
              <a:spcAft>
                <a:spcPts val="400"/>
              </a:spcAft>
              <a:buClr>
                <a:schemeClr val="tx1"/>
              </a:buClr>
              <a:buFont typeface="Wingdings" panose="05000000000000000000" pitchFamily="2" charset="2"/>
              <a:buChar char=""/>
              <a:defRPr sz="1600" kern="1200">
                <a:solidFill>
                  <a:schemeClr val="tx1"/>
                </a:solidFill>
                <a:latin typeface="+mn-lt"/>
                <a:ea typeface="+mn-ea"/>
                <a:cs typeface="+mn-cs"/>
              </a:defRPr>
            </a:lvl8pPr>
            <a:lvl9pPr marL="1805940" indent="-228600" algn="l" defTabSz="914400" rtl="0" eaLnBrk="1" latinLnBrk="0" hangingPunct="1">
              <a:lnSpc>
                <a:spcPct val="90000"/>
              </a:lnSpc>
              <a:spcBef>
                <a:spcPts val="200"/>
              </a:spcBef>
              <a:spcAft>
                <a:spcPts val="400"/>
              </a:spcAft>
              <a:buClr>
                <a:schemeClr val="tx1"/>
              </a:buClr>
              <a:buFont typeface="Wingdings" panose="05000000000000000000" pitchFamily="2" charset="2"/>
              <a:buChar char=""/>
              <a:defRPr sz="1600" kern="1200">
                <a:solidFill>
                  <a:schemeClr val="tx1"/>
                </a:solidFill>
                <a:latin typeface="+mn-lt"/>
                <a:ea typeface="+mn-ea"/>
                <a:cs typeface="+mn-cs"/>
              </a:defRPr>
            </a:lvl9pPr>
          </a:lstStyle>
          <a:p>
            <a:pPr>
              <a:lnSpc>
                <a:spcPct val="120000"/>
              </a:lnSpc>
              <a:spcBef>
                <a:spcPts val="600"/>
              </a:spcBef>
              <a:spcAft>
                <a:spcPts val="600"/>
              </a:spcAft>
              <a:buFont typeface="Wingdings" panose="05000000000000000000" charset="0"/>
              <a:buChar char="l"/>
            </a:pPr>
            <a:r>
              <a:rPr lang="zh-CN" altLang="en-US" sz="3100" b="1" dirty="0" smtClean="0">
                <a:latin typeface="方正小标宋简体" panose="02010601030101010101" pitchFamily="2" charset="-122"/>
                <a:ea typeface="方正小标宋简体" panose="02010601030101010101" pitchFamily="2" charset="-122"/>
              </a:rPr>
              <a:t>谢谢！</a:t>
            </a:r>
            <a:endParaRPr lang="en-US" altLang="zh-CN" sz="3100" b="1" dirty="0" smtClean="0">
              <a:latin typeface="方正小标宋简体" panose="02010601030101010101" pitchFamily="2" charset="-122"/>
              <a:ea typeface="方正小标宋简体" panose="02010601030101010101" pitchFamily="2" charset="-122"/>
            </a:endParaRPr>
          </a:p>
          <a:p>
            <a:pPr>
              <a:lnSpc>
                <a:spcPct val="120000"/>
              </a:lnSpc>
              <a:spcBef>
                <a:spcPts val="600"/>
              </a:spcBef>
              <a:spcAft>
                <a:spcPts val="600"/>
              </a:spcAft>
              <a:buFont typeface="Wingdings" panose="05000000000000000000" charset="0"/>
              <a:buChar char="l"/>
            </a:pPr>
            <a:r>
              <a:rPr lang="zh-CN" altLang="en-US" sz="3100" b="1" dirty="0" smtClean="0">
                <a:latin typeface="方正小标宋简体" panose="02010601030101010101" pitchFamily="2" charset="-122"/>
                <a:ea typeface="方正小标宋简体" panose="02010601030101010101" pitchFamily="2" charset="-122"/>
              </a:rPr>
              <a:t>联系人：</a:t>
            </a:r>
            <a:r>
              <a:rPr lang="zh-CN" altLang="en-US" sz="3100" b="1" dirty="0">
                <a:latin typeface="方正小标宋简体" panose="02010601030101010101" pitchFamily="2" charset="-122"/>
                <a:ea typeface="方正小标宋简体" panose="02010601030101010101" pitchFamily="2" charset="-122"/>
              </a:rPr>
              <a:t>张甸</a:t>
            </a:r>
            <a:endParaRPr lang="en-US" altLang="zh-CN" sz="3100" b="1" dirty="0" smtClean="0">
              <a:latin typeface="方正小标宋简体" panose="02010601030101010101" pitchFamily="2" charset="-122"/>
              <a:ea typeface="方正小标宋简体" panose="02010601030101010101" pitchFamily="2" charset="-122"/>
            </a:endParaRPr>
          </a:p>
          <a:p>
            <a:pPr>
              <a:lnSpc>
                <a:spcPct val="120000"/>
              </a:lnSpc>
              <a:spcBef>
                <a:spcPts val="600"/>
              </a:spcBef>
              <a:spcAft>
                <a:spcPts val="600"/>
              </a:spcAft>
              <a:buFont typeface="Wingdings" panose="05000000000000000000" charset="0"/>
              <a:buChar char="l"/>
            </a:pPr>
            <a:r>
              <a:rPr lang="zh-CN" altLang="en-US" sz="3100" b="1" dirty="0" smtClean="0">
                <a:latin typeface="方正小标宋简体" panose="02010601030101010101" pitchFamily="2" charset="-122"/>
                <a:ea typeface="方正小标宋简体" panose="02010601030101010101" pitchFamily="2" charset="-122"/>
              </a:rPr>
              <a:t>联系电话：</a:t>
            </a:r>
            <a:r>
              <a:rPr lang="en-US" altLang="zh-CN" sz="3100" b="1" dirty="0" smtClean="0">
                <a:latin typeface="方正小标宋简体" panose="02010601030101010101" pitchFamily="2" charset="-122"/>
                <a:ea typeface="方正小标宋简体" panose="02010601030101010101" pitchFamily="2" charset="-122"/>
              </a:rPr>
              <a:t>0591-2286</a:t>
            </a:r>
            <a:r>
              <a:rPr lang="en-US" sz="3100" b="1" dirty="0" smtClean="0">
                <a:latin typeface="方正小标宋简体" panose="02010601030101010101" pitchFamily="2" charset="-122"/>
                <a:ea typeface="方正小标宋简体" panose="02010601030101010101" pitchFamily="2" charset="-122"/>
              </a:rPr>
              <a:t>8665</a:t>
            </a:r>
            <a:endParaRPr lang="en-US" dirty="0">
              <a:latin typeface="方正小标宋简体" panose="02010601030101010101" pitchFamily="2" charset="-122"/>
              <a:ea typeface="方正小标宋简体" panose="02010601030101010101" pitchFamily="2"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ctrTitle"/>
          </p:nvPr>
        </p:nvSpPr>
        <p:spPr>
          <a:xfrm>
            <a:off x="5715" y="9525"/>
            <a:ext cx="9152890" cy="1569085"/>
          </a:xfrm>
          <a:solidFill>
            <a:schemeClr val="bg1"/>
          </a:solidFill>
        </p:spPr>
        <p:txBody>
          <a:bodyPr/>
          <a:lstStyle/>
          <a:p>
            <a:r>
              <a:rPr lang="zh-CN" altLang="en-US" dirty="0">
                <a:solidFill>
                  <a:srgbClr val="FF0000"/>
                </a:solidFill>
                <a:effectLst>
                  <a:outerShdw blurRad="38100" dist="19050" dir="2700000" algn="tl" rotWithShape="0">
                    <a:schemeClr val="dk1">
                      <a:alpha val="40000"/>
                    </a:schemeClr>
                  </a:outerShdw>
                </a:effectLst>
                <a:sym typeface="+mn-ea"/>
              </a:rPr>
              <a:t/>
            </a:r>
            <a:br>
              <a:rPr lang="zh-CN" altLang="en-US" dirty="0">
                <a:solidFill>
                  <a:srgbClr val="FF0000"/>
                </a:solidFill>
                <a:effectLst>
                  <a:outerShdw blurRad="38100" dist="19050" dir="2700000" algn="tl" rotWithShape="0">
                    <a:schemeClr val="dk1">
                      <a:alpha val="40000"/>
                    </a:schemeClr>
                  </a:outerShdw>
                </a:effectLst>
                <a:sym typeface="+mn-ea"/>
              </a:rPr>
            </a:br>
            <a:r>
              <a:rPr lang="zh-CN" altLang="en-US" sz="6000" b="1" dirty="0" smtClean="0">
                <a:solidFill>
                  <a:srgbClr val="A71F13"/>
                </a:solidFill>
                <a:effectLst>
                  <a:outerShdw blurRad="38100" dist="19050" dir="2700000" algn="tl" rotWithShape="0">
                    <a:schemeClr val="dk1">
                      <a:alpha val="40000"/>
                    </a:schemeClr>
                  </a:outerShdw>
                </a:effectLst>
                <a:sym typeface="+mn-ea"/>
              </a:rPr>
              <a:t>目    录</a:t>
            </a:r>
            <a:r>
              <a:rPr lang="zh-CN" altLang="en-US" dirty="0">
                <a:solidFill>
                  <a:srgbClr val="A71F13"/>
                </a:solidFill>
                <a:effectLst>
                  <a:outerShdw blurRad="38100" dist="19050" dir="2700000" algn="tl" rotWithShape="0">
                    <a:schemeClr val="dk1">
                      <a:alpha val="40000"/>
                    </a:schemeClr>
                  </a:outerShdw>
                </a:effectLst>
              </a:rPr>
              <a:t/>
            </a:r>
            <a:br>
              <a:rPr lang="zh-CN" altLang="en-US" dirty="0">
                <a:solidFill>
                  <a:srgbClr val="A71F13"/>
                </a:solidFill>
                <a:effectLst>
                  <a:outerShdw blurRad="38100" dist="19050" dir="2700000" algn="tl" rotWithShape="0">
                    <a:schemeClr val="dk1">
                      <a:alpha val="40000"/>
                    </a:schemeClr>
                  </a:outerShdw>
                </a:effectLst>
              </a:rPr>
            </a:br>
            <a:endParaRPr lang="zh-CN" altLang="en-US" dirty="0">
              <a:solidFill>
                <a:srgbClr val="A71F13"/>
              </a:solidFill>
            </a:endParaRPr>
          </a:p>
        </p:txBody>
      </p:sp>
      <p:sp>
        <p:nvSpPr>
          <p:cNvPr id="4" name="副标题 3"/>
          <p:cNvSpPr>
            <a:spLocks noGrp="1"/>
          </p:cNvSpPr>
          <p:nvPr>
            <p:ph type="subTitle" idx="1"/>
          </p:nvPr>
        </p:nvSpPr>
        <p:spPr>
          <a:xfrm>
            <a:off x="1095375" y="2080895"/>
            <a:ext cx="7308850" cy="3557905"/>
          </a:xfrm>
        </p:spPr>
        <p:txBody>
          <a:bodyPr/>
          <a:lstStyle/>
          <a:p>
            <a:pPr marL="457200" indent="-457200" algn="l">
              <a:buFont typeface="Wingdings" panose="05000000000000000000" charset="0"/>
              <a:buChar char="l"/>
            </a:pPr>
            <a:r>
              <a:rPr lang="zh-CN" altLang="en-US" sz="2800" b="1" dirty="0">
                <a:latin typeface="+mn-ea"/>
                <a:sym typeface="+mn-ea"/>
              </a:rPr>
              <a:t>毕业生档案材料</a:t>
            </a:r>
            <a:r>
              <a:rPr lang="zh-CN" altLang="en-US" sz="2800" b="1" dirty="0" smtClean="0">
                <a:latin typeface="+mn-ea"/>
                <a:sym typeface="+mn-ea"/>
              </a:rPr>
              <a:t>目录</a:t>
            </a:r>
            <a:endParaRPr lang="en-US" altLang="zh-CN" sz="2800" b="1" dirty="0" smtClean="0">
              <a:latin typeface="+mn-ea"/>
            </a:endParaRPr>
          </a:p>
          <a:p>
            <a:pPr marL="457200" indent="-457200" algn="l">
              <a:buFont typeface="Wingdings" panose="05000000000000000000" charset="0"/>
              <a:buChar char="l"/>
            </a:pPr>
            <a:r>
              <a:rPr lang="zh-CN" altLang="en-US" sz="2800" b="1" dirty="0">
                <a:latin typeface="+mn-ea"/>
                <a:sym typeface="+mn-ea"/>
              </a:rPr>
              <a:t>毕业生档案袋</a:t>
            </a:r>
            <a:r>
              <a:rPr lang="zh-CN" altLang="en-US" sz="2800" b="1" dirty="0" smtClean="0">
                <a:latin typeface="+mn-ea"/>
                <a:sym typeface="+mn-ea"/>
              </a:rPr>
              <a:t>样式</a:t>
            </a:r>
            <a:endParaRPr lang="en-US" altLang="zh-CN" sz="2800" b="1" dirty="0" smtClean="0">
              <a:latin typeface="+mn-ea"/>
            </a:endParaRPr>
          </a:p>
          <a:p>
            <a:pPr marL="457200" indent="-457200" algn="l">
              <a:buFont typeface="Wingdings" panose="05000000000000000000" charset="0"/>
              <a:buChar char="l"/>
            </a:pPr>
            <a:r>
              <a:rPr lang="zh-CN" altLang="en-US" sz="2800" b="1" dirty="0">
                <a:latin typeface="+mn-ea"/>
                <a:sym typeface="+mn-ea"/>
              </a:rPr>
              <a:t>报到证、通知书</a:t>
            </a:r>
            <a:r>
              <a:rPr lang="zh-CN" altLang="en-US" sz="2800" b="1" dirty="0" smtClean="0">
                <a:latin typeface="+mn-ea"/>
                <a:sym typeface="+mn-ea"/>
              </a:rPr>
              <a:t>样式</a:t>
            </a:r>
            <a:endParaRPr lang="en-US" altLang="zh-CN" sz="2800" b="1" dirty="0" smtClean="0">
              <a:latin typeface="+mn-ea"/>
              <a:sym typeface="+mn-ea"/>
            </a:endParaRPr>
          </a:p>
          <a:p>
            <a:pPr marL="457200" indent="-457200" algn="l">
              <a:buFont typeface="Wingdings" panose="05000000000000000000" charset="0"/>
              <a:buChar char="l"/>
            </a:pPr>
            <a:r>
              <a:rPr lang="zh-CN" altLang="en-US" sz="2800" b="1" dirty="0" smtClean="0">
                <a:latin typeface="+mn-ea"/>
                <a:sym typeface="+mn-ea"/>
              </a:rPr>
              <a:t>档案</a:t>
            </a:r>
            <a:r>
              <a:rPr lang="zh-CN" altLang="en-US" sz="2800" b="1" dirty="0">
                <a:latin typeface="+mn-ea"/>
                <a:sym typeface="+mn-ea"/>
              </a:rPr>
              <a:t>转递</a:t>
            </a:r>
            <a:r>
              <a:rPr lang="zh-CN" altLang="en-US" sz="2800" b="1" dirty="0" smtClean="0">
                <a:latin typeface="+mn-ea"/>
                <a:sym typeface="+mn-ea"/>
              </a:rPr>
              <a:t>方向</a:t>
            </a:r>
            <a:endParaRPr lang="en-US" altLang="zh-CN" sz="2800" b="1" dirty="0" smtClean="0">
              <a:latin typeface="+mn-ea"/>
            </a:endParaRPr>
          </a:p>
          <a:p>
            <a:pPr marL="457200" indent="-457200" algn="l">
              <a:buFont typeface="Wingdings" panose="05000000000000000000" charset="0"/>
              <a:buChar char="l"/>
            </a:pPr>
            <a:r>
              <a:rPr lang="zh-CN" altLang="en-US" sz="2800" b="1" dirty="0">
                <a:latin typeface="+mn-ea"/>
                <a:sym typeface="+mn-ea"/>
              </a:rPr>
              <a:t>档案转递</a:t>
            </a:r>
            <a:r>
              <a:rPr lang="zh-CN" altLang="en-US" sz="2800" b="1" dirty="0" smtClean="0">
                <a:latin typeface="+mn-ea"/>
                <a:sym typeface="+mn-ea"/>
              </a:rPr>
              <a:t>材料的填写与交接</a:t>
            </a:r>
            <a:endParaRPr lang="en-US" altLang="zh-CN" sz="2800" b="1" dirty="0" smtClean="0">
              <a:latin typeface="+mn-ea"/>
            </a:endParaRPr>
          </a:p>
          <a:p>
            <a:pPr marL="457200" indent="-457200" algn="l">
              <a:buFont typeface="Wingdings" panose="05000000000000000000" charset="0"/>
              <a:buChar char="l"/>
            </a:pPr>
            <a:r>
              <a:rPr lang="zh-CN" altLang="en-US" sz="2800" b="1" dirty="0">
                <a:latin typeface="+mn-ea"/>
                <a:sym typeface="+mn-ea"/>
              </a:rPr>
              <a:t>档案转递注意</a:t>
            </a:r>
            <a:r>
              <a:rPr lang="zh-CN" altLang="en-US" sz="2800" b="1" dirty="0" smtClean="0">
                <a:latin typeface="+mn-ea"/>
                <a:sym typeface="+mn-ea"/>
              </a:rPr>
              <a:t>事项</a:t>
            </a:r>
            <a:endParaRPr lang="en-US" altLang="zh-CN" sz="2800" b="1" dirty="0" smtClean="0">
              <a:latin typeface="+mn-ea"/>
            </a:endParaRPr>
          </a:p>
        </p:txBody>
      </p:sp>
    </p:spTree>
  </p:cSld>
  <p:clrMapOvr>
    <a:masterClrMapping/>
  </p:clrMapOvr>
  <p:transition>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301625" y="691515"/>
            <a:ext cx="8540750" cy="1508760"/>
          </a:xfrm>
        </p:spPr>
        <p:txBody>
          <a:bodyPr/>
          <a:lstStyle/>
          <a:p>
            <a:r>
              <a:rPr lang="zh-CN" altLang="en-US" sz="4800" b="1" dirty="0">
                <a:solidFill>
                  <a:srgbClr val="A71F13"/>
                </a:solidFill>
                <a:effectLst>
                  <a:outerShdw blurRad="38100" dist="19050" dir="2700000" algn="tl" rotWithShape="0">
                    <a:schemeClr val="dk1">
                      <a:alpha val="40000"/>
                    </a:schemeClr>
                  </a:outerShdw>
                </a:effectLst>
              </a:rPr>
              <a:t>毕业生档案材料目录</a:t>
            </a:r>
          </a:p>
        </p:txBody>
      </p:sp>
      <p:graphicFrame>
        <p:nvGraphicFramePr>
          <p:cNvPr id="5" name="表格 4"/>
          <p:cNvGraphicFramePr/>
          <p:nvPr>
            <p:extLst>
              <p:ext uri="{D42A27DB-BD31-4B8C-83A1-F6EECF244321}">
                <p14:modId xmlns:p14="http://schemas.microsoft.com/office/powerpoint/2010/main" val="2009827628"/>
              </p:ext>
            </p:extLst>
          </p:nvPr>
        </p:nvGraphicFramePr>
        <p:xfrm>
          <a:off x="1005840" y="2458720"/>
          <a:ext cx="7147560" cy="3498850"/>
        </p:xfrm>
        <a:graphic>
          <a:graphicData uri="http://schemas.openxmlformats.org/drawingml/2006/table">
            <a:tbl>
              <a:tblPr firstRow="1" bandRow="1">
                <a:tableStyleId>{5C22544A-7EE6-4342-B048-85BDC9FD1C3A}</a:tableStyleId>
              </a:tblPr>
              <a:tblGrid>
                <a:gridCol w="3573780"/>
                <a:gridCol w="3573780"/>
              </a:tblGrid>
              <a:tr h="699770">
                <a:tc>
                  <a:txBody>
                    <a:bodyPr/>
                    <a:lstStyle/>
                    <a:p>
                      <a:pPr algn="ctr">
                        <a:buNone/>
                      </a:pPr>
                      <a:r>
                        <a:rPr lang="zh-CN" altLang="en-US" sz="2400" dirty="0">
                          <a:solidFill>
                            <a:schemeClr val="tx1"/>
                          </a:solidFill>
                        </a:rPr>
                        <a:t>毕业生高中阶段材料</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buClrTx/>
                        <a:buSzTx/>
                        <a:buFontTx/>
                        <a:buNone/>
                      </a:pPr>
                      <a:r>
                        <a:rPr lang="zh-CN" altLang="en-US" sz="2400">
                          <a:solidFill>
                            <a:schemeClr val="tx1"/>
                          </a:solidFill>
                        </a:rPr>
                        <a:t>学习成绩卡</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699770">
                <a:tc>
                  <a:txBody>
                    <a:bodyPr/>
                    <a:lstStyle/>
                    <a:p>
                      <a:pPr algn="ctr">
                        <a:buClrTx/>
                        <a:buSzTx/>
                        <a:buFontTx/>
                        <a:buNone/>
                      </a:pPr>
                      <a:r>
                        <a:rPr lang="zh-CN" altLang="en-US" sz="2400" b="1">
                          <a:solidFill>
                            <a:schemeClr val="tx1"/>
                          </a:solidFill>
                        </a:rPr>
                        <a:t>历年综合考评表</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buClrTx/>
                        <a:buSzTx/>
                        <a:buFontTx/>
                        <a:buNone/>
                      </a:pPr>
                      <a:r>
                        <a:rPr lang="zh-CN" altLang="en-US" sz="2400" b="1">
                          <a:solidFill>
                            <a:schemeClr val="tx1"/>
                          </a:solidFill>
                        </a:rPr>
                        <a:t>毕业生体检表</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699770">
                <a:tc>
                  <a:txBody>
                    <a:bodyPr/>
                    <a:lstStyle/>
                    <a:p>
                      <a:pPr algn="ctr">
                        <a:buClrTx/>
                        <a:buSzTx/>
                        <a:buFontTx/>
                        <a:buNone/>
                      </a:pPr>
                      <a:r>
                        <a:rPr lang="zh-CN" altLang="en-US" sz="2400" b="1">
                          <a:solidFill>
                            <a:schemeClr val="tx1"/>
                          </a:solidFill>
                        </a:rPr>
                        <a:t>毕业生基本情况表</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buClrTx/>
                        <a:buSzTx/>
                        <a:buFontTx/>
                        <a:buNone/>
                      </a:pPr>
                      <a:r>
                        <a:rPr lang="zh-CN" altLang="en-US" sz="2400" b="1">
                          <a:solidFill>
                            <a:schemeClr val="tx1"/>
                          </a:solidFill>
                        </a:rPr>
                        <a:t>入团（党）志愿书</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699770">
                <a:tc>
                  <a:txBody>
                    <a:bodyPr/>
                    <a:lstStyle/>
                    <a:p>
                      <a:pPr algn="ctr">
                        <a:buClrTx/>
                        <a:buSzTx/>
                        <a:buFontTx/>
                        <a:buNone/>
                      </a:pPr>
                      <a:r>
                        <a:rPr lang="zh-CN" altLang="en-US" sz="2400" b="1" dirty="0">
                          <a:solidFill>
                            <a:schemeClr val="tx1"/>
                          </a:solidFill>
                        </a:rPr>
                        <a:t>毕业生</a:t>
                      </a:r>
                      <a:r>
                        <a:rPr lang="zh-CN" altLang="en-US" sz="2400" b="1" dirty="0" smtClean="0">
                          <a:solidFill>
                            <a:schemeClr val="tx1"/>
                          </a:solidFill>
                        </a:rPr>
                        <a:t>登记表</a:t>
                      </a:r>
                      <a:endParaRPr lang="zh-CN" altLang="en-US" sz="2400"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buClrTx/>
                        <a:buSzTx/>
                        <a:buFontTx/>
                        <a:buNone/>
                      </a:pPr>
                      <a:r>
                        <a:rPr lang="zh-CN" altLang="en-US" sz="2400" b="1" dirty="0">
                          <a:solidFill>
                            <a:schemeClr val="tx1"/>
                          </a:solidFill>
                        </a:rPr>
                        <a:t>奖惩材料</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699770">
                <a:tc gridSpan="2">
                  <a:txBody>
                    <a:bodyPr/>
                    <a:lstStyle/>
                    <a:p>
                      <a:pPr algn="ctr">
                        <a:buClrTx/>
                        <a:buSzTx/>
                        <a:buFontTx/>
                        <a:buNone/>
                      </a:pPr>
                      <a:r>
                        <a:rPr lang="zh-CN" altLang="zh-CN" sz="2000" b="1" kern="1200" dirty="0" smtClean="0">
                          <a:solidFill>
                            <a:schemeClr val="dk1"/>
                          </a:solidFill>
                          <a:effectLst/>
                          <a:latin typeface="+mn-lt"/>
                          <a:ea typeface="+mn-ea"/>
                          <a:cs typeface="+mn-cs"/>
                        </a:rPr>
                        <a:t>《全国普通高等学校本专科毕业生就业通知书》</a:t>
                      </a:r>
                      <a:r>
                        <a:rPr lang="zh-CN" altLang="en-US" sz="2000" b="1" kern="1200" dirty="0" smtClean="0">
                          <a:solidFill>
                            <a:schemeClr val="dk1"/>
                          </a:solidFill>
                          <a:effectLst/>
                          <a:latin typeface="+mn-lt"/>
                          <a:ea typeface="+mn-ea"/>
                          <a:cs typeface="+mn-cs"/>
                        </a:rPr>
                        <a:t>（报到证白联）</a:t>
                      </a:r>
                      <a:endParaRPr lang="zh-CN" altLang="en-US" sz="2800"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buClrTx/>
                        <a:buSzTx/>
                        <a:buFontTx/>
                        <a:buNone/>
                      </a:pPr>
                      <a:endParaRPr lang="zh-CN" altLang="en-US" sz="2400" b="1" dirty="0">
                        <a:solidFill>
                          <a:schemeClr val="tx1"/>
                        </a:solidFill>
                      </a:endParaRPr>
                    </a:p>
                  </a:txBody>
                  <a:tcPr anchor="ctr">
                    <a:lnL w="12700" cap="flat" cmpd="sng" algn="ctr">
                      <a:solidFill>
                        <a:schemeClr val="tx1"/>
                      </a:solidFill>
                      <a:prstDash val="solid"/>
                      <a:round/>
                      <a:headEnd type="none" w="med" len="med"/>
                      <a:tailEnd type="none" w="med" len="med"/>
                    </a:lnL>
                    <a:lnR w="12700" cmpd="sng">
                      <a:solidFill>
                        <a:schemeClr val="tx1"/>
                      </a:solidFill>
                      <a:prstDash val="solid"/>
                    </a:lnR>
                    <a:lnT w="12700" cmpd="sng">
                      <a:solidFill>
                        <a:schemeClr val="tx1"/>
                      </a:solidFill>
                      <a:prstDash val="solid"/>
                    </a:lnT>
                    <a:lnB w="12700" cmpd="sng">
                      <a:solidFill>
                        <a:schemeClr val="tx1"/>
                      </a:solidFill>
                      <a:prstDash val="solid"/>
                    </a:lnB>
                    <a:noFill/>
                  </a:tcPr>
                </a:tc>
              </a:tr>
            </a:tbl>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457200" y="482600"/>
            <a:ext cx="8229600" cy="1290955"/>
          </a:xfrm>
        </p:spPr>
        <p:txBody>
          <a:bodyPr/>
          <a:lstStyle/>
          <a:p>
            <a:pPr algn="ctr">
              <a:buClrTx/>
              <a:buSzTx/>
              <a:buFontTx/>
            </a:pPr>
            <a:r>
              <a:rPr lang="zh-CN" altLang="en-US" sz="4800" b="1" dirty="0">
                <a:solidFill>
                  <a:srgbClr val="A71F13"/>
                </a:solidFill>
                <a:effectLst>
                  <a:outerShdw blurRad="38100" dist="19050" dir="2700000" algn="tl" rotWithShape="0">
                    <a:schemeClr val="dk1">
                      <a:alpha val="40000"/>
                    </a:schemeClr>
                  </a:outerShdw>
                </a:effectLst>
              </a:rPr>
              <a:t>毕业生档案袋样式</a:t>
            </a:r>
          </a:p>
        </p:txBody>
      </p:sp>
      <p:sp>
        <p:nvSpPr>
          <p:cNvPr id="4" name="文本占位符 3"/>
          <p:cNvSpPr>
            <a:spLocks noGrp="1"/>
          </p:cNvSpPr>
          <p:nvPr>
            <p:ph type="body" idx="1"/>
          </p:nvPr>
        </p:nvSpPr>
        <p:spPr>
          <a:xfrm>
            <a:off x="457200" y="1535430"/>
            <a:ext cx="4040505" cy="520700"/>
          </a:xfrm>
        </p:spPr>
        <p:txBody>
          <a:bodyPr/>
          <a:lstStyle/>
          <a:p>
            <a:pPr algn="ctr"/>
            <a:r>
              <a:rPr lang="zh-CN" altLang="en-US" dirty="0">
                <a:latin typeface="+mj-ea"/>
                <a:ea typeface="+mj-ea"/>
              </a:rPr>
              <a:t>档案袋正面</a:t>
            </a:r>
          </a:p>
        </p:txBody>
      </p:sp>
      <p:sp>
        <p:nvSpPr>
          <p:cNvPr id="6" name="文本占位符 5"/>
          <p:cNvSpPr>
            <a:spLocks noGrp="1"/>
          </p:cNvSpPr>
          <p:nvPr>
            <p:ph type="body" sz="quarter" idx="3"/>
          </p:nvPr>
        </p:nvSpPr>
        <p:spPr>
          <a:xfrm>
            <a:off x="4645025" y="1535430"/>
            <a:ext cx="4041775" cy="520700"/>
          </a:xfrm>
        </p:spPr>
        <p:txBody>
          <a:bodyPr/>
          <a:lstStyle/>
          <a:p>
            <a:pPr algn="ctr"/>
            <a:r>
              <a:rPr lang="zh-CN" altLang="en-US" dirty="0">
                <a:latin typeface="+mj-ea"/>
                <a:ea typeface="+mj-ea"/>
              </a:rPr>
              <a:t>档案袋背面</a:t>
            </a:r>
          </a:p>
        </p:txBody>
      </p:sp>
      <p:pic>
        <p:nvPicPr>
          <p:cNvPr id="7" name="图片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14399" y="2189285"/>
            <a:ext cx="3060261" cy="4114800"/>
          </a:xfrm>
          <a:prstGeom prst="rect">
            <a:avLst/>
          </a:prstGeom>
        </p:spPr>
      </p:pic>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05400" y="2201007"/>
            <a:ext cx="3070280" cy="4103077"/>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301625" y="953770"/>
            <a:ext cx="8540750" cy="934720"/>
          </a:xfrm>
        </p:spPr>
        <p:txBody>
          <a:bodyPr/>
          <a:lstStyle/>
          <a:p>
            <a:r>
              <a:rPr lang="en-US" altLang="zh-CN" b="1" dirty="0" smtClean="0">
                <a:solidFill>
                  <a:srgbClr val="A71F13"/>
                </a:solidFill>
                <a:latin typeface="方正小标宋简体" panose="02010601030101010101" pitchFamily="2" charset="-122"/>
                <a:ea typeface="方正小标宋简体" panose="02010601030101010101" pitchFamily="2" charset="-122"/>
                <a:sym typeface="+mn-ea"/>
              </a:rPr>
              <a:t> </a:t>
            </a:r>
            <a:r>
              <a:rPr lang="zh-CN" altLang="en-US" sz="4800" b="1" dirty="0" smtClean="0">
                <a:solidFill>
                  <a:srgbClr val="A71F13"/>
                </a:solidFill>
                <a:effectLst>
                  <a:outerShdw blurRad="38100" dist="19050" dir="2700000" algn="tl" rotWithShape="0">
                    <a:schemeClr val="dk1">
                      <a:alpha val="40000"/>
                    </a:schemeClr>
                  </a:outerShdw>
                </a:effectLst>
                <a:sym typeface="+mn-ea"/>
              </a:rPr>
              <a:t>报到</a:t>
            </a:r>
            <a:r>
              <a:rPr lang="zh-CN" altLang="en-US" sz="4800" b="1" dirty="0">
                <a:solidFill>
                  <a:srgbClr val="A71F13"/>
                </a:solidFill>
                <a:effectLst>
                  <a:outerShdw blurRad="38100" dist="19050" dir="2700000" algn="tl" rotWithShape="0">
                    <a:schemeClr val="dk1">
                      <a:alpha val="40000"/>
                    </a:schemeClr>
                  </a:outerShdw>
                </a:effectLst>
                <a:sym typeface="+mn-ea"/>
              </a:rPr>
              <a:t>证、通知书样式</a:t>
            </a:r>
            <a:r>
              <a:rPr lang="zh-CN" altLang="en-US" b="1" dirty="0">
                <a:solidFill>
                  <a:srgbClr val="A71F13"/>
                </a:solidFill>
                <a:latin typeface="方正小标宋简体" panose="02010601030101010101" pitchFamily="2" charset="-122"/>
                <a:ea typeface="方正小标宋简体" panose="02010601030101010101" pitchFamily="2" charset="-122"/>
              </a:rPr>
              <a:t/>
            </a:r>
            <a:br>
              <a:rPr lang="zh-CN" altLang="en-US" b="1" dirty="0">
                <a:solidFill>
                  <a:srgbClr val="A71F13"/>
                </a:solidFill>
                <a:latin typeface="方正小标宋简体" panose="02010601030101010101" pitchFamily="2" charset="-122"/>
                <a:ea typeface="方正小标宋简体" panose="02010601030101010101" pitchFamily="2" charset="-122"/>
              </a:rPr>
            </a:br>
            <a:endParaRPr lang="zh-CN" altLang="en-US" b="1" dirty="0">
              <a:solidFill>
                <a:srgbClr val="A71F13"/>
              </a:solidFill>
            </a:endParaRPr>
          </a:p>
        </p:txBody>
      </p:sp>
      <p:pic>
        <p:nvPicPr>
          <p:cNvPr id="8" name="内容占位符 7"/>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883285" y="1739900"/>
            <a:ext cx="3139440" cy="4218940"/>
          </a:xfrm>
          <a:prstGeom prst="rect">
            <a:avLst/>
          </a:prstGeom>
        </p:spPr>
      </p:pic>
      <p:pic>
        <p:nvPicPr>
          <p:cNvPr id="6" name="内容占位符 5"/>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5217160" y="1720850"/>
            <a:ext cx="3054985" cy="4256405"/>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ctrTitle"/>
          </p:nvPr>
        </p:nvSpPr>
        <p:spPr>
          <a:xfrm>
            <a:off x="685800" y="869315"/>
            <a:ext cx="7772400" cy="1052195"/>
          </a:xfrm>
        </p:spPr>
        <p:txBody>
          <a:bodyPr/>
          <a:lstStyle/>
          <a:p>
            <a:r>
              <a:rPr lang="zh-CN" altLang="en-US" sz="4800" b="1" dirty="0">
                <a:solidFill>
                  <a:srgbClr val="A71F13"/>
                </a:solidFill>
                <a:effectLst>
                  <a:outerShdw blurRad="38100" dist="19050" dir="2700000" algn="tl" rotWithShape="0">
                    <a:schemeClr val="dk1">
                      <a:alpha val="40000"/>
                    </a:schemeClr>
                  </a:outerShdw>
                </a:effectLst>
              </a:rPr>
              <a:t>档案转递方向</a:t>
            </a:r>
          </a:p>
        </p:txBody>
      </p:sp>
      <p:sp>
        <p:nvSpPr>
          <p:cNvPr id="4" name="副标题 3"/>
          <p:cNvSpPr>
            <a:spLocks noGrp="1"/>
          </p:cNvSpPr>
          <p:nvPr>
            <p:ph type="subTitle" idx="1"/>
          </p:nvPr>
        </p:nvSpPr>
        <p:spPr>
          <a:xfrm>
            <a:off x="228600" y="1752600"/>
            <a:ext cx="8686800" cy="4396740"/>
          </a:xfrm>
        </p:spPr>
        <p:txBody>
          <a:bodyPr/>
          <a:lstStyle/>
          <a:p>
            <a:pPr marL="342900" indent="-342900" algn="l">
              <a:buFont typeface="Wingdings" panose="05000000000000000000" charset="0"/>
              <a:buChar char="l"/>
            </a:pPr>
            <a:endParaRPr lang="zh-CN" altLang="en-US" sz="2000" b="1" dirty="0">
              <a:latin typeface="新宋体" panose="02010609030101010101" charset="-122"/>
              <a:ea typeface="新宋体" panose="02010609030101010101" charset="-122"/>
              <a:cs typeface="新宋体" panose="02010609030101010101" charset="-122"/>
              <a:sym typeface="+mn-ea"/>
            </a:endParaRPr>
          </a:p>
          <a:p>
            <a:pPr marL="342900" indent="-342900" algn="l">
              <a:buFont typeface="Wingdings" panose="05000000000000000000" charset="0"/>
              <a:buChar char="l"/>
            </a:pPr>
            <a:r>
              <a:rPr lang="zh-CN" altLang="en-US" sz="2000" b="1" dirty="0" smtClean="0">
                <a:latin typeface="宋体" panose="02010600030101010101" pitchFamily="2" charset="-122"/>
                <a:ea typeface="宋体" panose="02010600030101010101" pitchFamily="2" charset="-122"/>
                <a:cs typeface="宋体" panose="02010600030101010101" pitchFamily="2" charset="-122"/>
                <a:sym typeface="+mn-ea"/>
              </a:rPr>
              <a:t>（一）开具报到证的毕业生档案按报到证中“档案材料”一栏中所注明的档案管理部门转递。</a:t>
            </a:r>
          </a:p>
          <a:p>
            <a:pPr marL="342900" indent="-342900" algn="l">
              <a:buFont typeface="Wingdings" panose="05000000000000000000" charset="0"/>
              <a:buChar char="l"/>
            </a:pPr>
            <a:r>
              <a:rPr lang="zh-CN" altLang="en-US" sz="2000" b="1" dirty="0" smtClean="0">
                <a:latin typeface="宋体" panose="02010600030101010101" pitchFamily="2" charset="-122"/>
                <a:ea typeface="宋体" panose="02010600030101010101" pitchFamily="2" charset="-122"/>
                <a:cs typeface="宋体" panose="02010600030101010101" pitchFamily="2" charset="-122"/>
                <a:sym typeface="+mn-ea"/>
              </a:rPr>
              <a:t>（二）考取福建师范大学研究生的毕业生档案,可暂不转递，单独归类，由学院毕业生就业指导中心直接与所考取的学院交接;考取外校研究生的毕业生档案,按照录取院校提供的调档函或者录取通知书转递。</a:t>
            </a:r>
          </a:p>
          <a:p>
            <a:pPr marL="342900" indent="-342900" algn="l">
              <a:buFont typeface="Wingdings" panose="05000000000000000000" charset="0"/>
              <a:buChar char="l"/>
            </a:pPr>
            <a:r>
              <a:rPr lang="zh-CN" altLang="en-US" sz="2000" b="1" dirty="0" smtClean="0">
                <a:latin typeface="宋体" panose="02010600030101010101" pitchFamily="2" charset="-122"/>
                <a:ea typeface="宋体" panose="02010600030101010101" pitchFamily="2" charset="-122"/>
                <a:cs typeface="宋体" panose="02010600030101010101" pitchFamily="2" charset="-122"/>
                <a:sym typeface="+mn-ea"/>
              </a:rPr>
              <a:t>（三）未能按时毕业的学生档案，暂不转递，但各单位务必明确管理人，切实保管好学生档案，以免丢失和毁损。</a:t>
            </a:r>
          </a:p>
          <a:p>
            <a:pPr marL="342900" indent="-342900" algn="l">
              <a:buFont typeface="Wingdings" panose="05000000000000000000" charset="0"/>
              <a:buChar char="l"/>
            </a:pPr>
            <a:r>
              <a:rPr lang="zh-CN" altLang="en-US" sz="2000" b="1" dirty="0" smtClean="0">
                <a:latin typeface="宋体" panose="02010600030101010101" pitchFamily="2" charset="-122"/>
                <a:ea typeface="宋体" panose="02010600030101010101" pitchFamily="2" charset="-122"/>
                <a:cs typeface="宋体" panose="02010600030101010101" pitchFamily="2" charset="-122"/>
                <a:sym typeface="+mn-ea"/>
              </a:rPr>
              <a:t>（四）录用为选调生的毕业生档案按具体规定寄发；参加“三支一扶”计划的毕业生档案直接寄往服务县（市、区）“三支一扶”办；志愿服务社区计划的毕业生档案直接寄往服务县（市、区）人力资源和社会保障局。</a:t>
            </a:r>
            <a:endParaRPr lang="zh-CN" altLang="en-US" sz="2000" b="1" dirty="0" smtClean="0">
              <a:latin typeface="新宋体" panose="02010609030101010101" charset="-122"/>
              <a:ea typeface="新宋体" panose="02010609030101010101" charset="-122"/>
              <a:cs typeface="新宋体" panose="02010609030101010101" charset="-122"/>
              <a:sym typeface="+mn-ea"/>
            </a:endParaRPr>
          </a:p>
          <a:p>
            <a:endParaRPr lang="zh-CN" alt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301625" y="1097915"/>
            <a:ext cx="8540750" cy="1473200"/>
          </a:xfrm>
        </p:spPr>
        <p:txBody>
          <a:bodyPr/>
          <a:lstStyle/>
          <a:p>
            <a:pPr algn="ctr"/>
            <a:r>
              <a:rPr lang="zh-CN" altLang="en-US" sz="4800" b="1" dirty="0">
                <a:solidFill>
                  <a:srgbClr val="A71F13"/>
                </a:solidFill>
                <a:effectLst>
                  <a:outerShdw blurRad="38100" dist="19050" dir="2700000" algn="tl" rotWithShape="0">
                    <a:schemeClr val="dk1">
                      <a:alpha val="40000"/>
                    </a:schemeClr>
                  </a:outerShdw>
                </a:effectLst>
                <a:sym typeface="+mn-ea"/>
              </a:rPr>
              <a:t>档案转递</a:t>
            </a:r>
            <a:r>
              <a:rPr lang="zh-CN" altLang="en-US" sz="4800" b="1" dirty="0" smtClean="0">
                <a:solidFill>
                  <a:srgbClr val="A71F13"/>
                </a:solidFill>
                <a:effectLst>
                  <a:outerShdw blurRad="38100" dist="19050" dir="2700000" algn="tl" rotWithShape="0">
                    <a:schemeClr val="dk1">
                      <a:alpha val="40000"/>
                    </a:schemeClr>
                  </a:outerShdw>
                </a:effectLst>
                <a:sym typeface="+mn-ea"/>
              </a:rPr>
              <a:t>材料的填写与交接</a:t>
            </a:r>
            <a:r>
              <a:rPr lang="zh-CN" altLang="en-US" b="1" dirty="0">
                <a:solidFill>
                  <a:srgbClr val="A71F13"/>
                </a:solidFill>
                <a:latin typeface="方正小标宋简体" panose="02010601030101010101" pitchFamily="2" charset="-122"/>
                <a:ea typeface="方正小标宋简体" panose="02010601030101010101" pitchFamily="2" charset="-122"/>
              </a:rPr>
              <a:t/>
            </a:r>
            <a:br>
              <a:rPr lang="zh-CN" altLang="en-US" b="1" dirty="0">
                <a:solidFill>
                  <a:srgbClr val="A71F13"/>
                </a:solidFill>
                <a:latin typeface="方正小标宋简体" panose="02010601030101010101" pitchFamily="2" charset="-122"/>
                <a:ea typeface="方正小标宋简体" panose="02010601030101010101" pitchFamily="2" charset="-122"/>
              </a:rPr>
            </a:br>
            <a:endParaRPr lang="zh-CN" altLang="en-US" b="1" dirty="0">
              <a:solidFill>
                <a:srgbClr val="A71F13"/>
              </a:solidFill>
            </a:endParaRPr>
          </a:p>
        </p:txBody>
      </p:sp>
      <p:sp>
        <p:nvSpPr>
          <p:cNvPr id="4" name="内容占位符 3"/>
          <p:cNvSpPr>
            <a:spLocks noGrp="1"/>
          </p:cNvSpPr>
          <p:nvPr>
            <p:ph idx="1"/>
          </p:nvPr>
        </p:nvSpPr>
        <p:spPr>
          <a:xfrm>
            <a:off x="1652270" y="2344420"/>
            <a:ext cx="7190105" cy="3754755"/>
          </a:xfrm>
        </p:spPr>
        <p:txBody>
          <a:bodyPr/>
          <a:lstStyle/>
          <a:p>
            <a:pPr latinLnBrk="0">
              <a:lnSpc>
                <a:spcPts val="6500"/>
              </a:lnSpc>
              <a:spcBef>
                <a:spcPts val="0"/>
              </a:spcBef>
              <a:buFont typeface="Wingdings" panose="05000000000000000000" charset="0"/>
              <a:buChar char="l"/>
            </a:pPr>
            <a:r>
              <a:rPr lang="zh-CN" altLang="en-US" b="1" dirty="0" smtClean="0">
                <a:latin typeface="+mn-ea"/>
                <a:sym typeface="+mn-ea"/>
              </a:rPr>
              <a:t>（一）非</a:t>
            </a:r>
            <a:r>
              <a:rPr lang="zh-CN" altLang="en-US" b="1" dirty="0">
                <a:latin typeface="+mn-ea"/>
                <a:sym typeface="+mn-ea"/>
              </a:rPr>
              <a:t>邮寄</a:t>
            </a:r>
            <a:r>
              <a:rPr lang="zh-CN" altLang="en-US" b="1" dirty="0" smtClean="0">
                <a:latin typeface="+mn-ea"/>
                <a:sym typeface="+mn-ea"/>
              </a:rPr>
              <a:t>档案</a:t>
            </a:r>
            <a:endParaRPr lang="en-US" altLang="zh-CN" b="1" dirty="0" smtClean="0">
              <a:latin typeface="+mn-ea"/>
            </a:endParaRPr>
          </a:p>
          <a:p>
            <a:pPr latinLnBrk="0">
              <a:lnSpc>
                <a:spcPts val="6500"/>
              </a:lnSpc>
              <a:spcBef>
                <a:spcPts val="0"/>
              </a:spcBef>
              <a:buFont typeface="Wingdings" panose="05000000000000000000" charset="0"/>
              <a:buChar char="l"/>
            </a:pPr>
            <a:r>
              <a:rPr lang="zh-CN" altLang="en-US" b="1" dirty="0" smtClean="0">
                <a:latin typeface="+mn-ea"/>
                <a:sym typeface="+mn-ea"/>
              </a:rPr>
              <a:t>（二）</a:t>
            </a:r>
            <a:r>
              <a:rPr lang="zh-CN" altLang="zh-CN" b="1" dirty="0" smtClean="0">
                <a:latin typeface="+mn-ea"/>
                <a:sym typeface="+mn-ea"/>
              </a:rPr>
              <a:t>邮寄档案</a:t>
            </a:r>
            <a:endParaRPr lang="en-US" altLang="zh-CN" b="1" dirty="0" smtClean="0">
              <a:latin typeface="+mn-ea"/>
            </a:endParaRPr>
          </a:p>
          <a:p>
            <a:pPr latinLnBrk="0">
              <a:lnSpc>
                <a:spcPts val="6500"/>
              </a:lnSpc>
              <a:spcBef>
                <a:spcPts val="0"/>
              </a:spcBef>
              <a:buFont typeface="Wingdings" panose="05000000000000000000" charset="0"/>
              <a:buChar char="l"/>
            </a:pPr>
            <a:r>
              <a:rPr lang="zh-CN" altLang="en-US" b="1" dirty="0" smtClean="0">
                <a:latin typeface="+mn-ea"/>
                <a:sym typeface="+mn-ea"/>
              </a:rPr>
              <a:t>（三）</a:t>
            </a:r>
            <a:r>
              <a:rPr lang="zh-CN" altLang="zh-CN" b="1" dirty="0" smtClean="0">
                <a:latin typeface="+mn-ea"/>
                <a:sym typeface="+mn-ea"/>
              </a:rPr>
              <a:t>交接</a:t>
            </a:r>
            <a:r>
              <a:rPr lang="zh-CN" altLang="zh-CN" b="1" dirty="0">
                <a:latin typeface="+mn-ea"/>
                <a:sym typeface="+mn-ea"/>
              </a:rPr>
              <a:t>时间安排</a:t>
            </a:r>
            <a:endParaRPr lang="zh-CN" altLang="en-US" b="1" dirty="0">
              <a:latin typeface="+mn-ea"/>
            </a:endParaRPr>
          </a:p>
          <a:p>
            <a:pPr latinLnBrk="0">
              <a:lnSpc>
                <a:spcPts val="6500"/>
              </a:lnSpc>
              <a:spcBef>
                <a:spcPts val="0"/>
              </a:spcBef>
            </a:pPr>
            <a:endParaRPr lang="zh-CN" alt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0" y="685800"/>
            <a:ext cx="5341620" cy="1488440"/>
          </a:xfrm>
        </p:spPr>
        <p:txBody>
          <a:bodyPr/>
          <a:lstStyle/>
          <a:p>
            <a:pPr algn="l"/>
            <a:r>
              <a:rPr lang="zh-CN" altLang="en-US" sz="4800" b="1" dirty="0" smtClean="0">
                <a:solidFill>
                  <a:srgbClr val="A71F13"/>
                </a:solidFill>
                <a:latin typeface="+mn-ea"/>
                <a:ea typeface="+mn-ea"/>
                <a:sym typeface="+mn-ea"/>
              </a:rPr>
              <a:t/>
            </a:r>
            <a:br>
              <a:rPr lang="zh-CN" altLang="en-US" sz="4800" b="1" dirty="0" smtClean="0">
                <a:solidFill>
                  <a:srgbClr val="A71F13"/>
                </a:solidFill>
                <a:latin typeface="+mn-ea"/>
                <a:ea typeface="+mn-ea"/>
                <a:sym typeface="+mn-ea"/>
              </a:rPr>
            </a:br>
            <a:r>
              <a:rPr lang="zh-CN" altLang="en-US" sz="4800" b="1" dirty="0" smtClean="0">
                <a:solidFill>
                  <a:srgbClr val="A71F13"/>
                </a:solidFill>
                <a:latin typeface="+mn-ea"/>
                <a:ea typeface="+mn-ea"/>
                <a:sym typeface="+mn-ea"/>
              </a:rPr>
              <a:t>（一）非</a:t>
            </a:r>
            <a:r>
              <a:rPr lang="zh-CN" altLang="en-US" sz="4800" b="1" dirty="0">
                <a:solidFill>
                  <a:srgbClr val="A71F13"/>
                </a:solidFill>
                <a:latin typeface="+mn-ea"/>
                <a:ea typeface="+mn-ea"/>
                <a:sym typeface="+mn-ea"/>
              </a:rPr>
              <a:t>邮寄档案</a:t>
            </a:r>
            <a:r>
              <a:rPr lang="zh-CN" altLang="en-US" sz="4800" b="1" dirty="0">
                <a:solidFill>
                  <a:srgbClr val="A71F13"/>
                </a:solidFill>
                <a:latin typeface="+mn-ea"/>
                <a:ea typeface="+mn-ea"/>
              </a:rPr>
              <a:t/>
            </a:r>
            <a:br>
              <a:rPr lang="zh-CN" altLang="en-US" sz="4800" b="1" dirty="0">
                <a:solidFill>
                  <a:srgbClr val="A71F13"/>
                </a:solidFill>
                <a:latin typeface="+mn-ea"/>
                <a:ea typeface="+mn-ea"/>
              </a:rPr>
            </a:br>
            <a:endParaRPr lang="zh-CN" altLang="en-US" sz="4800" b="1" dirty="0">
              <a:solidFill>
                <a:srgbClr val="A71F13"/>
              </a:solidFill>
              <a:latin typeface="+mn-ea"/>
              <a:ea typeface="+mn-ea"/>
            </a:endParaRPr>
          </a:p>
        </p:txBody>
      </p:sp>
      <p:sp>
        <p:nvSpPr>
          <p:cNvPr id="7" name="内容占位符 6"/>
          <p:cNvSpPr>
            <a:spLocks noGrp="1"/>
          </p:cNvSpPr>
          <p:nvPr>
            <p:ph sz="half" idx="2"/>
          </p:nvPr>
        </p:nvSpPr>
        <p:spPr>
          <a:xfrm>
            <a:off x="4800600" y="2209800"/>
            <a:ext cx="4039235" cy="4422775"/>
          </a:xfrm>
        </p:spPr>
        <p:txBody>
          <a:bodyPr/>
          <a:lstStyle/>
          <a:p>
            <a:pPr>
              <a:buFont typeface="Wingdings" panose="05000000000000000000" charset="0"/>
              <a:buChar char="l"/>
            </a:pPr>
            <a:r>
              <a:rPr lang="en-US" altLang="zh-CN" sz="2000" b="1" dirty="0">
                <a:latin typeface="宋体" panose="02010600030101010101" pitchFamily="2" charset="-122"/>
                <a:ea typeface="宋体" panose="02010600030101010101" pitchFamily="2" charset="-122"/>
                <a:cs typeface="宋体" panose="02010600030101010101" pitchFamily="2" charset="-122"/>
                <a:sym typeface="+mn-ea"/>
              </a:rPr>
              <a:t>1</a:t>
            </a:r>
            <a:r>
              <a:rPr lang="en-US" altLang="zh-CN" sz="2000" b="1" dirty="0" smtClean="0">
                <a:latin typeface="宋体" panose="02010600030101010101" pitchFamily="2" charset="-122"/>
                <a:ea typeface="宋体" panose="02010600030101010101" pitchFamily="2" charset="-122"/>
                <a:cs typeface="宋体" panose="02010600030101010101" pitchFamily="2" charset="-122"/>
                <a:sym typeface="+mn-ea"/>
              </a:rPr>
              <a:t>.</a:t>
            </a:r>
            <a:r>
              <a:rPr lang="zh-CN" altLang="en-US" sz="2000" dirty="0" smtClean="0">
                <a:sym typeface="+mn-ea"/>
              </a:rPr>
              <a:t>转递至</a:t>
            </a:r>
            <a:r>
              <a:rPr lang="zh-CN" altLang="zh-CN" sz="2000" dirty="0" smtClean="0">
                <a:solidFill>
                  <a:srgbClr val="FF0000"/>
                </a:solidFill>
              </a:rPr>
              <a:t>中国</a:t>
            </a:r>
            <a:r>
              <a:rPr lang="zh-CN" altLang="zh-CN" sz="2000" dirty="0">
                <a:solidFill>
                  <a:srgbClr val="FF0000"/>
                </a:solidFill>
              </a:rPr>
              <a:t>海峡人才市场</a:t>
            </a:r>
            <a:r>
              <a:rPr lang="zh-CN" altLang="zh-CN" sz="2000" dirty="0"/>
              <a:t>、</a:t>
            </a:r>
            <a:r>
              <a:rPr lang="zh-CN" altLang="zh-CN" sz="2000" dirty="0">
                <a:solidFill>
                  <a:srgbClr val="FF0000"/>
                </a:solidFill>
              </a:rPr>
              <a:t>福建青年人才开发中心</a:t>
            </a:r>
            <a:r>
              <a:rPr lang="zh-CN" altLang="zh-CN" sz="2000" dirty="0"/>
              <a:t>的毕业生档案以及考取福建师范大学研究生的毕业生档案，无需装袋邮寄。填写</a:t>
            </a:r>
            <a:r>
              <a:rPr lang="zh-CN" altLang="zh-CN" sz="2000" dirty="0" smtClean="0"/>
              <a:t>《毕业生档案移交表》</a:t>
            </a:r>
            <a:r>
              <a:rPr lang="en-US" altLang="zh-CN" sz="2000" dirty="0"/>
              <a:t>(</a:t>
            </a:r>
            <a:r>
              <a:rPr lang="zh-CN" altLang="zh-CN" sz="2000" dirty="0" smtClean="0"/>
              <a:t>一式两份</a:t>
            </a:r>
            <a:r>
              <a:rPr lang="en-US" altLang="zh-CN" sz="2000" dirty="0" smtClean="0"/>
              <a:t>)</a:t>
            </a:r>
            <a:r>
              <a:rPr lang="zh-CN" altLang="zh-CN" sz="2000" dirty="0" smtClean="0"/>
              <a:t>，</a:t>
            </a:r>
            <a:r>
              <a:rPr lang="zh-CN" altLang="zh-CN" sz="2000" dirty="0"/>
              <a:t>在备注注明去向，将档案按照登记表名单顺序排序，送交院毕业生就业指导中心</a:t>
            </a:r>
            <a:r>
              <a:rPr lang="zh-CN" altLang="zh-CN" sz="2000" dirty="0" smtClean="0"/>
              <a:t>。</a:t>
            </a:r>
            <a:r>
              <a:rPr lang="zh-CN" altLang="zh-CN" sz="2000" dirty="0"/>
              <a:t>往</a:t>
            </a:r>
            <a:r>
              <a:rPr lang="zh-CN" altLang="zh-CN" sz="2000" dirty="0">
                <a:solidFill>
                  <a:srgbClr val="FF0000"/>
                </a:solidFill>
              </a:rPr>
              <a:t>中国海峡人才市场</a:t>
            </a:r>
            <a:r>
              <a:rPr lang="zh-CN" altLang="zh-CN" sz="2000" dirty="0"/>
              <a:t>、</a:t>
            </a:r>
            <a:r>
              <a:rPr lang="zh-CN" altLang="zh-CN" sz="2000" dirty="0" smtClean="0">
                <a:solidFill>
                  <a:srgbClr val="FF0000"/>
                </a:solidFill>
              </a:rPr>
              <a:t>福建青年人才开发中心</a:t>
            </a:r>
            <a:r>
              <a:rPr lang="zh-CN" altLang="en-US" sz="2000" dirty="0" smtClean="0"/>
              <a:t>的档案需要做</a:t>
            </a:r>
            <a:r>
              <a:rPr lang="en-US" altLang="zh-CN" sz="2000" dirty="0" smtClean="0"/>
              <a:t>《</a:t>
            </a:r>
            <a:r>
              <a:rPr lang="zh-CN" altLang="en-US" sz="2000" dirty="0" smtClean="0"/>
              <a:t>毕业生档案录入表</a:t>
            </a:r>
            <a:r>
              <a:rPr lang="en-US" altLang="zh-CN" sz="2000" dirty="0" smtClean="0"/>
              <a:t>》</a:t>
            </a:r>
            <a:r>
              <a:rPr lang="zh-CN" altLang="en-US" sz="2000" dirty="0" smtClean="0"/>
              <a:t>（如图样表）。</a:t>
            </a:r>
            <a:endParaRPr lang="zh-CN" altLang="en-US" sz="2000" dirty="0"/>
          </a:p>
        </p:txBody>
      </p:sp>
      <p:sp>
        <p:nvSpPr>
          <p:cNvPr id="9" name="文本框 8"/>
          <p:cNvSpPr txBox="1"/>
          <p:nvPr/>
        </p:nvSpPr>
        <p:spPr>
          <a:xfrm>
            <a:off x="1414927" y="4648200"/>
            <a:ext cx="2058670" cy="398780"/>
          </a:xfrm>
          <a:prstGeom prst="rect">
            <a:avLst/>
          </a:prstGeom>
          <a:noFill/>
          <a:ln>
            <a:noFill/>
          </a:ln>
          <a:extLst>
            <a:ext uri="{909E8E84-426E-40DD-AFC4-6F175D3DCCD1}">
              <a14:hiddenFill xmlns:a14="http://schemas.microsoft.com/office/drawing/2010/main">
                <a:solidFill>
                  <a:schemeClr val="lt1"/>
                </a:solidFill>
              </a14:hiddenFill>
            </a:ext>
          </a:extLst>
        </p:spPr>
        <p:style>
          <a:lnRef idx="2">
            <a:schemeClr val="dk1"/>
          </a:lnRef>
          <a:fillRef idx="1">
            <a:schemeClr val="lt1"/>
          </a:fillRef>
          <a:effectRef idx="0">
            <a:schemeClr val="dk1"/>
          </a:effectRef>
          <a:fontRef idx="minor">
            <a:schemeClr val="dk1"/>
          </a:fontRef>
        </p:style>
        <p:txBody>
          <a:bodyPr wrap="square" rtlCol="0">
            <a:spAutoFit/>
          </a:bodyPr>
          <a:lstStyle/>
          <a:p>
            <a:pPr fontAlgn="base"/>
            <a:r>
              <a:rPr lang="en-US" altLang="zh-CN" sz="1600" strike="noStrike" noProof="1">
                <a:ln>
                  <a:noFill/>
                </a:ln>
                <a:solidFill>
                  <a:srgbClr val="FF0000"/>
                </a:solidFill>
              </a:rPr>
              <a:t>          </a:t>
            </a:r>
            <a:r>
              <a:rPr lang="zh-CN" altLang="en-US" sz="2000" b="1" strike="noStrike" noProof="1">
                <a:ln>
                  <a:noFill/>
                </a:ln>
                <a:solidFill>
                  <a:srgbClr val="FF0000"/>
                </a:solidFill>
                <a:latin typeface="+mn-ea"/>
              </a:rPr>
              <a:t>（样表）</a:t>
            </a:r>
          </a:p>
        </p:txBody>
      </p:sp>
      <p:pic>
        <p:nvPicPr>
          <p:cNvPr id="1026" name="Picture 2" descr="C:\Users\admin\Documents\Tencent Files\117786780\Image\C2C\)AYYOF0DZOP$864_L}0C2~J.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34462" y="2286000"/>
            <a:ext cx="4419600" cy="21336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0" y="685800"/>
            <a:ext cx="8540750" cy="1596390"/>
          </a:xfrm>
        </p:spPr>
        <p:txBody>
          <a:bodyPr/>
          <a:lstStyle/>
          <a:p>
            <a:pPr algn="l"/>
            <a:r>
              <a:rPr lang="zh-CN" altLang="en-US" sz="4800" b="1" dirty="0">
                <a:solidFill>
                  <a:srgbClr val="A71F13"/>
                </a:solidFill>
                <a:effectLst>
                  <a:outerShdw blurRad="38100" dist="19050" dir="2700000" algn="tl" rotWithShape="0">
                    <a:schemeClr val="dk1">
                      <a:alpha val="40000"/>
                    </a:schemeClr>
                  </a:outerShdw>
                </a:effectLst>
              </a:rPr>
              <a:t>（二）邮寄档案</a:t>
            </a:r>
          </a:p>
        </p:txBody>
      </p:sp>
      <p:sp>
        <p:nvSpPr>
          <p:cNvPr id="4" name="内容占位符 3"/>
          <p:cNvSpPr>
            <a:spLocks noGrp="1"/>
          </p:cNvSpPr>
          <p:nvPr>
            <p:ph idx="1"/>
          </p:nvPr>
        </p:nvSpPr>
        <p:spPr>
          <a:xfrm>
            <a:off x="301625" y="1619251"/>
            <a:ext cx="8540750" cy="3105150"/>
          </a:xfrm>
        </p:spPr>
        <p:txBody>
          <a:bodyPr/>
          <a:lstStyle/>
          <a:p>
            <a:pPr latinLnBrk="0">
              <a:lnSpc>
                <a:spcPts val="4000"/>
              </a:lnSpc>
              <a:spcBef>
                <a:spcPts val="0"/>
              </a:spcBef>
              <a:buFont typeface="Wingdings" panose="05000000000000000000" charset="0"/>
              <a:buChar char="l"/>
            </a:pPr>
            <a:endParaRPr lang="zh-CN" altLang="en-US" sz="2800" dirty="0">
              <a:latin typeface="宋体" panose="02010600030101010101" pitchFamily="2" charset="-122"/>
              <a:ea typeface="宋体" panose="02010600030101010101" pitchFamily="2" charset="-122"/>
              <a:cs typeface="宋体" panose="02010600030101010101" pitchFamily="2" charset="-122"/>
            </a:endParaRPr>
          </a:p>
          <a:p>
            <a:r>
              <a:rPr lang="zh-CN" altLang="zh-CN" sz="2400" dirty="0"/>
              <a:t>寄往其他单位的档案，按要求填写《邮政</a:t>
            </a:r>
            <a:r>
              <a:rPr lang="en-US" altLang="zh-CN" sz="2400" dirty="0"/>
              <a:t>EMS</a:t>
            </a:r>
            <a:r>
              <a:rPr lang="zh-CN" altLang="zh-CN" sz="2400" dirty="0"/>
              <a:t>毕业生档案交寄单</a:t>
            </a:r>
            <a:r>
              <a:rPr lang="zh-CN" altLang="zh-CN" sz="2400" dirty="0" smtClean="0"/>
              <a:t>》（</a:t>
            </a:r>
            <a:r>
              <a:rPr lang="zh-CN" altLang="zh-CN" sz="2400" dirty="0"/>
              <a:t>后简称“交寄单”），依交寄单内容填写或打印于邮政</a:t>
            </a:r>
            <a:r>
              <a:rPr lang="en-US" altLang="zh-CN" sz="2400" dirty="0"/>
              <a:t>EMS</a:t>
            </a:r>
            <a:r>
              <a:rPr lang="zh-CN" altLang="zh-CN" sz="2400" dirty="0"/>
              <a:t>面单，确认信息无误后将面</a:t>
            </a:r>
            <a:r>
              <a:rPr lang="zh-CN" altLang="zh-CN" sz="2400" dirty="0" smtClean="0"/>
              <a:t>单</a:t>
            </a:r>
            <a:r>
              <a:rPr lang="zh-CN" altLang="en-US" sz="2400" dirty="0" smtClean="0"/>
              <a:t>黏</a:t>
            </a:r>
            <a:r>
              <a:rPr lang="zh-CN" altLang="zh-CN" sz="2400" dirty="0" smtClean="0"/>
              <a:t>贴</a:t>
            </a:r>
            <a:r>
              <a:rPr lang="zh-CN" altLang="zh-CN" sz="2400" dirty="0"/>
              <a:t>于</a:t>
            </a:r>
            <a:r>
              <a:rPr lang="en-US" altLang="zh-CN" sz="2400" dirty="0"/>
              <a:t>EMS</a:t>
            </a:r>
            <a:r>
              <a:rPr lang="zh-CN" altLang="zh-CN" sz="2400" dirty="0"/>
              <a:t>档案袋指定处。填写</a:t>
            </a:r>
            <a:r>
              <a:rPr lang="zh-CN" altLang="zh-CN" sz="2400" dirty="0" smtClean="0"/>
              <a:t>《毕业生档案移交表》（</a:t>
            </a:r>
            <a:r>
              <a:rPr lang="zh-CN" altLang="zh-CN" sz="2400" dirty="0"/>
              <a:t>一式两份），将</a:t>
            </a:r>
            <a:r>
              <a:rPr lang="en-US" altLang="zh-CN" sz="2400" dirty="0"/>
              <a:t>EMS</a:t>
            </a:r>
            <a:r>
              <a:rPr lang="zh-CN" altLang="zh-CN" sz="2400" dirty="0"/>
              <a:t>档案袋</a:t>
            </a:r>
            <a:r>
              <a:rPr lang="zh-CN" altLang="zh-CN" sz="2400" dirty="0" smtClean="0"/>
              <a:t>按照</a:t>
            </a:r>
            <a:r>
              <a:rPr lang="zh-CN" altLang="en-US" sz="2400" dirty="0" smtClean="0"/>
              <a:t>移交</a:t>
            </a:r>
            <a:r>
              <a:rPr lang="zh-CN" altLang="zh-CN" sz="2400" dirty="0" smtClean="0"/>
              <a:t>表</a:t>
            </a:r>
            <a:r>
              <a:rPr lang="zh-CN" altLang="zh-CN" sz="2400" dirty="0"/>
              <a:t>名单顺序排序，</a:t>
            </a:r>
            <a:r>
              <a:rPr lang="zh-CN" altLang="zh-CN" sz="2400" dirty="0" smtClean="0"/>
              <a:t>送交</a:t>
            </a:r>
            <a:r>
              <a:rPr lang="zh-CN" altLang="en-US" sz="2400" dirty="0"/>
              <a:t>学</a:t>
            </a:r>
            <a:r>
              <a:rPr lang="zh-CN" altLang="zh-CN" sz="2400" dirty="0" smtClean="0"/>
              <a:t>院</a:t>
            </a:r>
            <a:r>
              <a:rPr lang="zh-CN" altLang="zh-CN" sz="2400" dirty="0"/>
              <a:t>毕业生就业指导中心</a:t>
            </a:r>
            <a:r>
              <a:rPr lang="zh-CN" altLang="zh-CN" sz="2400" dirty="0" smtClean="0"/>
              <a:t>。</a:t>
            </a:r>
            <a:endParaRPr lang="en-US" altLang="zh-CN" sz="2400" dirty="0" smtClean="0"/>
          </a:p>
          <a:p>
            <a:endParaRPr lang="en-US" altLang="zh-CN" sz="2400" dirty="0"/>
          </a:p>
          <a:p>
            <a:pPr marL="0" indent="0">
              <a:buNone/>
            </a:pPr>
            <a:r>
              <a:rPr lang="zh-CN" altLang="en-US" sz="2400" b="1" dirty="0" smtClean="0">
                <a:solidFill>
                  <a:srgbClr val="FF0000"/>
                </a:solidFill>
              </a:rPr>
              <a:t>    </a:t>
            </a:r>
            <a:r>
              <a:rPr lang="zh-CN" altLang="en-US" b="1" dirty="0" smtClean="0">
                <a:solidFill>
                  <a:srgbClr val="FF0000"/>
                </a:solidFill>
              </a:rPr>
              <a:t>具体封装步骤如下：</a:t>
            </a:r>
            <a:endParaRPr lang="zh-CN" altLang="zh-CN" b="1" dirty="0">
              <a:solidFill>
                <a:srgbClr val="FF0000"/>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砖雕艺术">
  <a:themeElements>
    <a:clrScheme name="砖雕艺术 1">
      <a:dk1>
        <a:srgbClr val="080808"/>
      </a:dk1>
      <a:lt1>
        <a:srgbClr val="FFFFFF"/>
      </a:lt1>
      <a:dk2>
        <a:srgbClr val="0039AC"/>
      </a:dk2>
      <a:lt2>
        <a:srgbClr val="C0C0C0"/>
      </a:lt2>
      <a:accent1>
        <a:srgbClr val="FFFF99"/>
      </a:accent1>
      <a:accent2>
        <a:srgbClr val="FFCC66"/>
      </a:accent2>
      <a:accent3>
        <a:srgbClr val="FFFFFF"/>
      </a:accent3>
      <a:accent4>
        <a:srgbClr val="060606"/>
      </a:accent4>
      <a:accent5>
        <a:srgbClr val="FFFFCA"/>
      </a:accent5>
      <a:accent6>
        <a:srgbClr val="E7B95C"/>
      </a:accent6>
      <a:hlink>
        <a:srgbClr val="0066FF"/>
      </a:hlink>
      <a:folHlink>
        <a:srgbClr val="CC3300"/>
      </a:folHlink>
    </a:clrScheme>
    <a:fontScheme name="砖雕艺术">
      <a:majorFont>
        <a:latin typeface="Arial"/>
        <a:ea typeface="黑体"/>
        <a:cs typeface=""/>
      </a:majorFont>
      <a:minorFont>
        <a:latin typeface="Arial"/>
        <a:ea typeface="黑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ln>
          <a:solidFill>
            <a:srgbClr val="FF0000"/>
          </a:solidFill>
        </a:ln>
      </a:spPr>
      <a:bodyPr wrap="square" rtlCol="0">
        <a:spAutoFit/>
      </a:bodyPr>
      <a:lstStyle>
        <a:defPPr fontAlgn="base">
          <a:defRPr lang="zh-CN" altLang="en-US" sz="1600" strike="noStrike" noProof="1">
            <a:ln>
              <a:noFill/>
            </a:ln>
            <a:solidFill>
              <a:srgbClr val="FF0000"/>
            </a:solidFill>
          </a:defRPr>
        </a:defPPr>
      </a:lstStyle>
      <a:style>
        <a:lnRef idx="2">
          <a:schemeClr val="dk1"/>
        </a:lnRef>
        <a:fillRef idx="1">
          <a:schemeClr val="lt1"/>
        </a:fillRef>
        <a:effectRef idx="0">
          <a:schemeClr val="dk1"/>
        </a:effectRef>
        <a:fontRef idx="minor">
          <a:schemeClr val="dk1"/>
        </a:fontRef>
      </a:style>
    </a:txDef>
  </a:objectDefaults>
  <a:extraClrSchemeLst>
    <a:extraClrScheme>
      <a:clrScheme name="砖雕艺术 1">
        <a:dk1>
          <a:srgbClr val="080808"/>
        </a:dk1>
        <a:lt1>
          <a:srgbClr val="FFFFFF"/>
        </a:lt1>
        <a:dk2>
          <a:srgbClr val="0039AC"/>
        </a:dk2>
        <a:lt2>
          <a:srgbClr val="C0C0C0"/>
        </a:lt2>
        <a:accent1>
          <a:srgbClr val="FFFF99"/>
        </a:accent1>
        <a:accent2>
          <a:srgbClr val="FFCC66"/>
        </a:accent2>
        <a:accent3>
          <a:srgbClr val="FFFFFF"/>
        </a:accent3>
        <a:accent4>
          <a:srgbClr val="060606"/>
        </a:accent4>
        <a:accent5>
          <a:srgbClr val="FFFFCA"/>
        </a:accent5>
        <a:accent6>
          <a:srgbClr val="E7B95C"/>
        </a:accent6>
        <a:hlink>
          <a:srgbClr val="0066FF"/>
        </a:hlink>
        <a:folHlink>
          <a:srgbClr val="CC3300"/>
        </a:folHlink>
      </a:clrScheme>
      <a:clrMap bg1="lt1" tx1="dk1" bg2="lt2" tx2="dk2" accent1="accent1" accent2="accent2" accent3="accent3" accent4="accent4" accent5="accent5" accent6="accent6" hlink="hlink" folHlink="folHlink"/>
    </a:extraClrScheme>
    <a:extraClrScheme>
      <a:clrScheme name="砖雕艺术 2">
        <a:dk1>
          <a:srgbClr val="333399"/>
        </a:dk1>
        <a:lt1>
          <a:srgbClr val="ADD3AF"/>
        </a:lt1>
        <a:dk2>
          <a:srgbClr val="D65700"/>
        </a:dk2>
        <a:lt2>
          <a:srgbClr val="B2B2B2"/>
        </a:lt2>
        <a:accent1>
          <a:srgbClr val="B8E9EE"/>
        </a:accent1>
        <a:accent2>
          <a:srgbClr val="FFCC00"/>
        </a:accent2>
        <a:accent3>
          <a:srgbClr val="D3E6D4"/>
        </a:accent3>
        <a:accent4>
          <a:srgbClr val="2A2A82"/>
        </a:accent4>
        <a:accent5>
          <a:srgbClr val="D8F2F5"/>
        </a:accent5>
        <a:accent6>
          <a:srgbClr val="E7B900"/>
        </a:accent6>
        <a:hlink>
          <a:srgbClr val="008080"/>
        </a:hlink>
        <a:folHlink>
          <a:srgbClr val="003366"/>
        </a:folHlink>
      </a:clrScheme>
      <a:clrMap bg1="lt1" tx1="dk1" bg2="lt2" tx2="dk2" accent1="accent1" accent2="accent2" accent3="accent3" accent4="accent4" accent5="accent5" accent6="accent6" hlink="hlink" folHlink="folHlink"/>
    </a:extraClrScheme>
    <a:extraClrScheme>
      <a:clrScheme name="砖雕艺术 3">
        <a:dk1>
          <a:srgbClr val="003BB2"/>
        </a:dk1>
        <a:lt1>
          <a:srgbClr val="CCFFCC"/>
        </a:lt1>
        <a:dk2>
          <a:srgbClr val="003366"/>
        </a:dk2>
        <a:lt2>
          <a:srgbClr val="C0C0C0"/>
        </a:lt2>
        <a:accent1>
          <a:srgbClr val="FFFFFF"/>
        </a:accent1>
        <a:accent2>
          <a:srgbClr val="009900"/>
        </a:accent2>
        <a:accent3>
          <a:srgbClr val="E2FFE2"/>
        </a:accent3>
        <a:accent4>
          <a:srgbClr val="003197"/>
        </a:accent4>
        <a:accent5>
          <a:srgbClr val="FFFFFF"/>
        </a:accent5>
        <a:accent6>
          <a:srgbClr val="008A00"/>
        </a:accent6>
        <a:hlink>
          <a:srgbClr val="333399"/>
        </a:hlink>
        <a:folHlink>
          <a:srgbClr val="E45C00"/>
        </a:folHlink>
      </a:clrScheme>
      <a:clrMap bg1="lt1" tx1="dk1" bg2="lt2" tx2="dk2" accent1="accent1" accent2="accent2" accent3="accent3" accent4="accent4" accent5="accent5" accent6="accent6" hlink="hlink" folHlink="folHlink"/>
    </a:extraClrScheme>
    <a:extraClrScheme>
      <a:clrScheme name="砖雕艺术 4">
        <a:dk1>
          <a:srgbClr val="0000CC"/>
        </a:dk1>
        <a:lt1>
          <a:srgbClr val="CCECFF"/>
        </a:lt1>
        <a:dk2>
          <a:srgbClr val="006666"/>
        </a:dk2>
        <a:lt2>
          <a:srgbClr val="C0C0C0"/>
        </a:lt2>
        <a:accent1>
          <a:srgbClr val="FFFF99"/>
        </a:accent1>
        <a:accent2>
          <a:srgbClr val="FFCCFF"/>
        </a:accent2>
        <a:accent3>
          <a:srgbClr val="E2F4FF"/>
        </a:accent3>
        <a:accent4>
          <a:srgbClr val="0000AE"/>
        </a:accent4>
        <a:accent5>
          <a:srgbClr val="FFFFCA"/>
        </a:accent5>
        <a:accent6>
          <a:srgbClr val="E7B9E7"/>
        </a:accent6>
        <a:hlink>
          <a:srgbClr val="CC3300"/>
        </a:hlink>
        <a:folHlink>
          <a:srgbClr val="666699"/>
        </a:folHlink>
      </a:clrScheme>
      <a:clrMap bg1="lt1" tx1="dk1" bg2="lt2" tx2="dk2" accent1="accent1" accent2="accent2" accent3="accent3" accent4="accent4" accent5="accent5" accent6="accent6" hlink="hlink" folHlink="folHlink"/>
    </a:extraClrScheme>
    <a:extraClrScheme>
      <a:clrScheme name="砖雕艺术 5">
        <a:dk1>
          <a:srgbClr val="000000"/>
        </a:dk1>
        <a:lt1>
          <a:srgbClr val="FFFFCC"/>
        </a:lt1>
        <a:dk2>
          <a:srgbClr val="5A5A86"/>
        </a:dk2>
        <a:lt2>
          <a:srgbClr val="C0C0C0"/>
        </a:lt2>
        <a:accent1>
          <a:srgbClr val="D5E9F7"/>
        </a:accent1>
        <a:accent2>
          <a:srgbClr val="FFCC00"/>
        </a:accent2>
        <a:accent3>
          <a:srgbClr val="FFFFE2"/>
        </a:accent3>
        <a:accent4>
          <a:srgbClr val="000000"/>
        </a:accent4>
        <a:accent5>
          <a:srgbClr val="E7F2FA"/>
        </a:accent5>
        <a:accent6>
          <a:srgbClr val="E7B900"/>
        </a:accent6>
        <a:hlink>
          <a:srgbClr val="CC3300"/>
        </a:hlink>
        <a:folHlink>
          <a:srgbClr val="007D7A"/>
        </a:folHlink>
      </a:clrScheme>
      <a:clrMap bg1="lt1" tx1="dk1" bg2="lt2" tx2="dk2" accent1="accent1" accent2="accent2" accent3="accent3" accent4="accent4" accent5="accent5" accent6="accent6" hlink="hlink" folHlink="folHlink"/>
    </a:extraClrScheme>
    <a:extraClrScheme>
      <a:clrScheme name="砖雕艺术 6">
        <a:dk1>
          <a:srgbClr val="006666"/>
        </a:dk1>
        <a:lt1>
          <a:srgbClr val="FFECD9"/>
        </a:lt1>
        <a:dk2>
          <a:srgbClr val="000099"/>
        </a:dk2>
        <a:lt2>
          <a:srgbClr val="B2B2B2"/>
        </a:lt2>
        <a:accent1>
          <a:srgbClr val="EAEAEA"/>
        </a:accent1>
        <a:accent2>
          <a:srgbClr val="FF6600"/>
        </a:accent2>
        <a:accent3>
          <a:srgbClr val="FFF4E9"/>
        </a:accent3>
        <a:accent4>
          <a:srgbClr val="005656"/>
        </a:accent4>
        <a:accent5>
          <a:srgbClr val="F3F3F3"/>
        </a:accent5>
        <a:accent6>
          <a:srgbClr val="E75C00"/>
        </a:accent6>
        <a:hlink>
          <a:srgbClr val="0066FF"/>
        </a:hlink>
        <a:folHlink>
          <a:srgbClr val="777777"/>
        </a:folHlink>
      </a:clrScheme>
      <a:clrMap bg1="lt1" tx1="dk1" bg2="lt2" tx2="dk2" accent1="accent1" accent2="accent2" accent3="accent3" accent4="accent4" accent5="accent5" accent6="accent6" hlink="hlink" folHlink="folHlink"/>
    </a:extraClrScheme>
    <a:extraClrScheme>
      <a:clrScheme name="砖雕艺术 7">
        <a:dk1>
          <a:srgbClr val="585884"/>
        </a:dk1>
        <a:lt1>
          <a:srgbClr val="DDDDDD"/>
        </a:lt1>
        <a:dk2>
          <a:srgbClr val="000000"/>
        </a:dk2>
        <a:lt2>
          <a:srgbClr val="969696"/>
        </a:lt2>
        <a:accent1>
          <a:srgbClr val="FFFFCC"/>
        </a:accent1>
        <a:accent2>
          <a:srgbClr val="99CC00"/>
        </a:accent2>
        <a:accent3>
          <a:srgbClr val="EBEBEB"/>
        </a:accent3>
        <a:accent4>
          <a:srgbClr val="4A4A70"/>
        </a:accent4>
        <a:accent5>
          <a:srgbClr val="FFFFE2"/>
        </a:accent5>
        <a:accent6>
          <a:srgbClr val="8AB900"/>
        </a:accent6>
        <a:hlink>
          <a:srgbClr val="FF3300"/>
        </a:hlink>
        <a:folHlink>
          <a:srgbClr val="6E3B8B"/>
        </a:folHlink>
      </a:clrScheme>
      <a:clrMap bg1="lt1" tx1="dk1" bg2="lt2" tx2="dk2" accent1="accent1" accent2="accent2" accent3="accent3" accent4="accent4" accent5="accent5" accent6="accent6" hlink="hlink" folHlink="folHlink"/>
    </a:extraClrScheme>
    <a:extraClrScheme>
      <a:clrScheme name="砖雕艺术 8">
        <a:dk1>
          <a:srgbClr val="333399"/>
        </a:dk1>
        <a:lt1>
          <a:srgbClr val="FFD9D9"/>
        </a:lt1>
        <a:dk2>
          <a:srgbClr val="00716E"/>
        </a:dk2>
        <a:lt2>
          <a:srgbClr val="C0C0C0"/>
        </a:lt2>
        <a:accent1>
          <a:srgbClr val="AED2BA"/>
        </a:accent1>
        <a:accent2>
          <a:srgbClr val="FF9933"/>
        </a:accent2>
        <a:accent3>
          <a:srgbClr val="FFE9E9"/>
        </a:accent3>
        <a:accent4>
          <a:srgbClr val="2A2A82"/>
        </a:accent4>
        <a:accent5>
          <a:srgbClr val="D3E5D9"/>
        </a:accent5>
        <a:accent6>
          <a:srgbClr val="E78A2D"/>
        </a:accent6>
        <a:hlink>
          <a:srgbClr val="CC3300"/>
        </a:hlink>
        <a:folHlink>
          <a:srgbClr val="0066CC"/>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336</TotalTime>
  <Words>1427</Words>
  <Application>Microsoft Office PowerPoint</Application>
  <PresentationFormat>全屏显示(4:3)</PresentationFormat>
  <Paragraphs>171</Paragraphs>
  <Slides>18</Slides>
  <Notes>0</Notes>
  <HiddenSlides>1</HiddenSlides>
  <MMClips>0</MMClips>
  <ScaleCrop>false</ScaleCrop>
  <HeadingPairs>
    <vt:vector size="4" baseType="variant">
      <vt:variant>
        <vt:lpstr>主题</vt:lpstr>
      </vt:variant>
      <vt:variant>
        <vt:i4>1</vt:i4>
      </vt:variant>
      <vt:variant>
        <vt:lpstr>幻灯片标题</vt:lpstr>
      </vt:variant>
      <vt:variant>
        <vt:i4>18</vt:i4>
      </vt:variant>
    </vt:vector>
  </HeadingPairs>
  <TitlesOfParts>
    <vt:vector size="19" baseType="lpstr">
      <vt:lpstr>砖雕艺术</vt:lpstr>
      <vt:lpstr>PowerPoint 演示文稿</vt:lpstr>
      <vt:lpstr> 目    录 </vt:lpstr>
      <vt:lpstr>毕业生档案材料目录</vt:lpstr>
      <vt:lpstr>毕业生档案袋样式</vt:lpstr>
      <vt:lpstr> 报到证、通知书样式 </vt:lpstr>
      <vt:lpstr>档案转递方向</vt:lpstr>
      <vt:lpstr>档案转递材料的填写与交接 </vt:lpstr>
      <vt:lpstr> （一）非邮寄档案 </vt:lpstr>
      <vt:lpstr>（二）邮寄档案</vt:lpstr>
      <vt:lpstr>第一步：先用学院密封条 密封毕业生档案袋</vt:lpstr>
      <vt:lpstr>第二步：将毕业生档案袋装入EMS专用袋</vt:lpstr>
      <vt:lpstr>第三步：填写EMS面单</vt:lpstr>
      <vt:lpstr>第四步：粘贴EMS面单， 并密封EMS档案袋</vt:lpstr>
      <vt:lpstr>第五步：填写 《邮政EMS毕业生档案交寄单》</vt:lpstr>
      <vt:lpstr>（三）交接时间安排</vt:lpstr>
      <vt:lpstr>档案转递注意事项</vt:lpstr>
      <vt:lpstr>选调生、大学生村官档案寄送地址</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Administrator</dc:creator>
  <cp:lastModifiedBy>JY</cp:lastModifiedBy>
  <cp:revision>63</cp:revision>
  <dcterms:created xsi:type="dcterms:W3CDTF">2018-11-27T12:46:00Z</dcterms:created>
  <dcterms:modified xsi:type="dcterms:W3CDTF">2019-06-05T08:17:31Z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y fmtid="{D5CDD505-2E9C-101B-9397-08002B2CF9AE}" pid="3" name="KSOProductBuildVer">
    <vt:lpwstr>2052-11.1.0.8731</vt:lpwstr>
  </property>
  <property fmtid="{D5CDD505-2E9C-101B-9397-08002B2CF9AE}" pid="4" name="KSORubyTemplateID">
    <vt:lpwstr>13</vt:lpwstr>
  </property>
</Properties>
</file>