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906000" cy="6858000" type="A4"/>
  <p:notesSz cx="6814820" cy="99472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2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35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50F8F-CC5D-4A30-9746-FE3ECE6ADB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7D099-3B75-458A-8DCE-2C735FADC96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122045" y="1129665"/>
            <a:ext cx="8039100" cy="48209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52205" y="1232576"/>
          <a:ext cx="7584441" cy="191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105"/>
                <a:gridCol w="1371600"/>
                <a:gridCol w="1233813"/>
                <a:gridCol w="1371600"/>
                <a:gridCol w="1200888"/>
                <a:gridCol w="1203435"/>
              </a:tblGrid>
              <a:tr h="851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楼栋</a:t>
                      </a:r>
                      <a:endParaRPr lang="zh-CN" alt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D4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系部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文化产业系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房间号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D4-103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电窑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1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实验室          安全负责人</a:t>
                      </a:r>
                      <a:endParaRPr lang="zh-CN" alt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林则钦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负责人         电话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17720732891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实验中心</a:t>
                      </a: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电话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22867977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52205" y="3264282"/>
          <a:ext cx="5356166" cy="2522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965"/>
                <a:gridCol w="3981201"/>
              </a:tblGrid>
              <a:tr h="824012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危险类别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sz="1400" dirty="0" smtClean="0"/>
                        <a:t>Hazard Class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6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注意事项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Caution</a:t>
                      </a: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75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防护措施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Protective </a:t>
                      </a:r>
                      <a:r>
                        <a:rPr lang="en-US" altLang="zh-CN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Msasures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66255" y="3267710"/>
          <a:ext cx="2070100" cy="254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1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灭火要点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544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禁     止     用     水    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沙     土     掩     埋        □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干     粉     灭     火    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二  氧  化  碳  灭  火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灭  火  毯  掩  盖          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校内报警</a:t>
                      </a:r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电话</a:t>
                      </a:r>
                      <a:endParaRPr lang="zh-CN" alt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22250110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6943783" y="6452403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 smtClean="0"/>
              <a:t>网络信息与实验管理中心</a:t>
            </a:r>
            <a:endParaRPr lang="zh-CN" altLang="en-US" sz="1200" dirty="0"/>
          </a:p>
        </p:txBody>
      </p:sp>
      <p:sp>
        <p:nvSpPr>
          <p:cNvPr id="9" name="文本框 8"/>
          <p:cNvSpPr txBox="1"/>
          <p:nvPr/>
        </p:nvSpPr>
        <p:spPr>
          <a:xfrm>
            <a:off x="8728249" y="6453201"/>
            <a:ext cx="335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/>
              <a:t>制</a:t>
            </a:r>
            <a:endParaRPr lang="zh-CN" altLang="en-US" sz="1200" dirty="0"/>
          </a:p>
        </p:txBody>
      </p:sp>
      <p:sp>
        <p:nvSpPr>
          <p:cNvPr id="12" name="矩形 11"/>
          <p:cNvSpPr/>
          <p:nvPr/>
        </p:nvSpPr>
        <p:spPr>
          <a:xfrm>
            <a:off x="1122220" y="197630"/>
            <a:ext cx="8038802" cy="8237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 smtClean="0"/>
              <a:t>                  实验室</a:t>
            </a:r>
            <a:r>
              <a:rPr lang="zh-CN" altLang="en-US" sz="3600" dirty="0"/>
              <a:t>安全</a:t>
            </a:r>
            <a:r>
              <a:rPr lang="zh-CN" altLang="en-US" sz="3600" dirty="0" smtClean="0"/>
              <a:t>信息牌</a:t>
            </a:r>
            <a:br>
              <a:rPr lang="en-US" altLang="zh-CN" sz="3600" dirty="0"/>
            </a:br>
            <a:r>
              <a:rPr lang="en-US" altLang="zh-CN" dirty="0" smtClean="0"/>
              <a:t>                                     Laboratory </a:t>
            </a:r>
            <a:r>
              <a:rPr lang="en-US" altLang="zh-CN" dirty="0"/>
              <a:t>safety information board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18"/>
          <a:stretch>
            <a:fillRect/>
          </a:stretch>
        </p:blipFill>
        <p:spPr>
          <a:xfrm>
            <a:off x="2881746" y="3288590"/>
            <a:ext cx="568036" cy="75135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04"/>
          <a:stretch>
            <a:fillRect/>
          </a:stretch>
        </p:blipFill>
        <p:spPr>
          <a:xfrm>
            <a:off x="2897543" y="4107889"/>
            <a:ext cx="552239" cy="74217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>
            <a:fillRect/>
          </a:stretch>
        </p:blipFill>
        <p:spPr>
          <a:xfrm>
            <a:off x="4322299" y="3289260"/>
            <a:ext cx="556633" cy="74217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8"/>
          <a:stretch>
            <a:fillRect/>
          </a:stretch>
        </p:blipFill>
        <p:spPr>
          <a:xfrm>
            <a:off x="3607724" y="3286914"/>
            <a:ext cx="556633" cy="74452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2"/>
          <a:stretch>
            <a:fillRect/>
          </a:stretch>
        </p:blipFill>
        <p:spPr>
          <a:xfrm>
            <a:off x="3607724" y="4107889"/>
            <a:ext cx="561428" cy="7477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4825" y="4947942"/>
            <a:ext cx="544957" cy="818235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7596218" y="283939"/>
            <a:ext cx="1406237" cy="651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机电类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一级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122045" y="1129665"/>
            <a:ext cx="8039100" cy="48209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352205" y="1232576"/>
          <a:ext cx="7584441" cy="191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105"/>
                <a:gridCol w="1371600"/>
                <a:gridCol w="1233813"/>
                <a:gridCol w="1371600"/>
                <a:gridCol w="1200888"/>
                <a:gridCol w="1203435"/>
              </a:tblGrid>
              <a:tr h="851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楼栋</a:t>
                      </a:r>
                      <a:endParaRPr lang="zh-CN" alt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D3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系部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文化产业系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房间号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D3-103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雕刻机机房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1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实验室          安全负责人</a:t>
                      </a:r>
                      <a:endParaRPr lang="zh-CN" alt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陈晶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负责人         电话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13599063260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实验中心</a:t>
                      </a: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电话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22867977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52205" y="3264282"/>
          <a:ext cx="5356166" cy="2522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965"/>
                <a:gridCol w="3981201"/>
              </a:tblGrid>
              <a:tr h="824012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危险类别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sz="1400" dirty="0" smtClean="0"/>
                        <a:t>Hazard Class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6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注意事项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Caution</a:t>
                      </a: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75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防护措施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Protective </a:t>
                      </a:r>
                      <a:r>
                        <a:rPr lang="en-US" altLang="zh-CN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Msasures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66313" y="3267876"/>
          <a:ext cx="2070334" cy="249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334"/>
              </a:tblGrid>
              <a:tr h="34344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灭火要点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禁     止     用     水    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沙     土     掩     埋        □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干     粉     灭     火    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二  氧  化  碳  灭  火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灭  火  毯  掩  盖          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69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dirty="0" smtClean="0">
                          <a:solidFill>
                            <a:schemeClr val="lt1"/>
                          </a:solidFill>
                          <a:sym typeface="+mn-ea"/>
                        </a:rPr>
                        <a:t>校内报警电话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21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22250110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6943783" y="6452403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 smtClean="0"/>
              <a:t>网络信息与实验管理中心</a:t>
            </a:r>
            <a:endParaRPr lang="zh-CN" altLang="en-US" sz="1200" dirty="0"/>
          </a:p>
        </p:txBody>
      </p:sp>
      <p:sp>
        <p:nvSpPr>
          <p:cNvPr id="9" name="文本框 8"/>
          <p:cNvSpPr txBox="1"/>
          <p:nvPr/>
        </p:nvSpPr>
        <p:spPr>
          <a:xfrm>
            <a:off x="8746029" y="6451931"/>
            <a:ext cx="335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/>
              <a:t>制</a:t>
            </a:r>
            <a:endParaRPr lang="zh-CN" altLang="en-US" sz="1200" dirty="0"/>
          </a:p>
        </p:txBody>
      </p:sp>
      <p:sp>
        <p:nvSpPr>
          <p:cNvPr id="12" name="矩形 11"/>
          <p:cNvSpPr/>
          <p:nvPr/>
        </p:nvSpPr>
        <p:spPr>
          <a:xfrm>
            <a:off x="1122220" y="197630"/>
            <a:ext cx="8038802" cy="82378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 smtClean="0"/>
              <a:t>                  实验室</a:t>
            </a:r>
            <a:r>
              <a:rPr lang="zh-CN" altLang="en-US" sz="3600" dirty="0"/>
              <a:t>安全</a:t>
            </a:r>
            <a:r>
              <a:rPr lang="zh-CN" altLang="en-US" sz="3600" dirty="0" smtClean="0"/>
              <a:t>信息牌</a:t>
            </a:r>
            <a:br>
              <a:rPr lang="en-US" altLang="zh-CN" sz="3600" dirty="0"/>
            </a:br>
            <a:r>
              <a:rPr lang="en-US" altLang="zh-CN" dirty="0" smtClean="0"/>
              <a:t>                                     Laboratory </a:t>
            </a:r>
            <a:r>
              <a:rPr lang="en-US" altLang="zh-CN" dirty="0"/>
              <a:t>safety information board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18"/>
          <a:stretch>
            <a:fillRect/>
          </a:stretch>
        </p:blipFill>
        <p:spPr>
          <a:xfrm>
            <a:off x="2881746" y="3288590"/>
            <a:ext cx="568036" cy="75135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04"/>
          <a:stretch>
            <a:fillRect/>
          </a:stretch>
        </p:blipFill>
        <p:spPr>
          <a:xfrm>
            <a:off x="2897543" y="4107889"/>
            <a:ext cx="552239" cy="74217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8"/>
          <a:stretch>
            <a:fillRect/>
          </a:stretch>
        </p:blipFill>
        <p:spPr>
          <a:xfrm>
            <a:off x="3607724" y="3286914"/>
            <a:ext cx="556633" cy="74452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2"/>
          <a:stretch>
            <a:fillRect/>
          </a:stretch>
        </p:blipFill>
        <p:spPr>
          <a:xfrm>
            <a:off x="3607724" y="4107889"/>
            <a:ext cx="561428" cy="7477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825" y="4947942"/>
            <a:ext cx="544957" cy="818235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7596218" y="283939"/>
            <a:ext cx="1406237" cy="651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C000"/>
                </a:solidFill>
              </a:rPr>
              <a:t>物理类 </a:t>
            </a:r>
            <a:endParaRPr lang="en-US" altLang="zh-CN" b="1" dirty="0" smtClean="0">
              <a:solidFill>
                <a:srgbClr val="FFC00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FFC000"/>
                </a:solidFill>
              </a:rPr>
              <a:t>二级</a:t>
            </a:r>
            <a:endParaRPr lang="zh-CN" altLang="en-US" b="1" dirty="0" smtClean="0">
              <a:solidFill>
                <a:srgbClr val="FFC000"/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1810" y="3286760"/>
            <a:ext cx="566738" cy="7310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1390" y="5007610"/>
            <a:ext cx="532638" cy="699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122045" y="1129665"/>
            <a:ext cx="8039100" cy="47929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52205" y="1232576"/>
          <a:ext cx="7584441" cy="191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105"/>
                <a:gridCol w="1371600"/>
                <a:gridCol w="1233813"/>
                <a:gridCol w="1371600"/>
                <a:gridCol w="1200888"/>
                <a:gridCol w="1203435"/>
              </a:tblGrid>
              <a:tr h="851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楼栋</a:t>
                      </a:r>
                      <a:endParaRPr lang="zh-CN" alt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D2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系部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信息技术系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房间号</a:t>
                      </a:r>
                      <a:endParaRPr lang="zh-CN" alt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D2-104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电子创新室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1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实验室          安全负责人</a:t>
                      </a:r>
                      <a:endParaRPr lang="zh-CN" alt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刘芳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负责人         电话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13609559248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实验中心</a:t>
                      </a: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电话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22867977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52205" y="3264282"/>
          <a:ext cx="5356225" cy="248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965"/>
                <a:gridCol w="3981201"/>
              </a:tblGrid>
              <a:tr h="824012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危险类别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sz="1400" dirty="0" smtClean="0"/>
                        <a:t>Hazard Class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6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注意事项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Caution</a:t>
                      </a: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13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防护措施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Protective </a:t>
                      </a:r>
                      <a:r>
                        <a:rPr lang="en-US" altLang="zh-CN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Msasures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66255" y="3267710"/>
          <a:ext cx="2070100" cy="2501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1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灭火要点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2528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禁     止     用     水    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沙     土     掩     埋        □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干     粉     灭     火    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二  氧  化  碳  灭  火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灭  火  毯  掩  盖          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dirty="0" smtClean="0">
                          <a:solidFill>
                            <a:schemeClr val="lt1"/>
                          </a:solidFill>
                          <a:sym typeface="+mn-ea"/>
                        </a:rPr>
                        <a:t>校内报警电话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092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22250110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461364" y="5922362"/>
            <a:ext cx="3098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1600" dirty="0"/>
          </a:p>
        </p:txBody>
      </p:sp>
      <p:sp>
        <p:nvSpPr>
          <p:cNvPr id="8" name="文本框 7"/>
          <p:cNvSpPr txBox="1"/>
          <p:nvPr/>
        </p:nvSpPr>
        <p:spPr>
          <a:xfrm>
            <a:off x="6943783" y="6452403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 smtClean="0"/>
              <a:t>网络信息与实验管理中心</a:t>
            </a:r>
            <a:endParaRPr lang="zh-CN" altLang="en-US" sz="1200" dirty="0"/>
          </a:p>
        </p:txBody>
      </p:sp>
      <p:sp>
        <p:nvSpPr>
          <p:cNvPr id="9" name="文本框 8"/>
          <p:cNvSpPr txBox="1"/>
          <p:nvPr/>
        </p:nvSpPr>
        <p:spPr>
          <a:xfrm>
            <a:off x="8726979" y="6453201"/>
            <a:ext cx="335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/>
              <a:t>制</a:t>
            </a:r>
            <a:endParaRPr lang="zh-CN" altLang="en-US" sz="1200" dirty="0"/>
          </a:p>
        </p:txBody>
      </p:sp>
      <p:sp>
        <p:nvSpPr>
          <p:cNvPr id="12" name="矩形 11"/>
          <p:cNvSpPr/>
          <p:nvPr/>
        </p:nvSpPr>
        <p:spPr>
          <a:xfrm>
            <a:off x="1122220" y="197630"/>
            <a:ext cx="8038802" cy="8237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 smtClean="0"/>
              <a:t>                  实验室</a:t>
            </a:r>
            <a:r>
              <a:rPr lang="zh-CN" altLang="en-US" sz="3600" dirty="0"/>
              <a:t>安全</a:t>
            </a:r>
            <a:r>
              <a:rPr lang="zh-CN" altLang="en-US" sz="3600" dirty="0" smtClean="0"/>
              <a:t>信息牌</a:t>
            </a:r>
            <a:br>
              <a:rPr lang="en-US" altLang="zh-CN" sz="3600" dirty="0"/>
            </a:br>
            <a:r>
              <a:rPr lang="en-US" altLang="zh-CN" smtClean="0"/>
              <a:t>                                     </a:t>
            </a:r>
            <a:r>
              <a:rPr lang="en-US" altLang="zh-CN" dirty="0" smtClean="0"/>
              <a:t>Laboratory </a:t>
            </a:r>
            <a:r>
              <a:rPr lang="en-US" altLang="zh-CN" dirty="0"/>
              <a:t>safety information board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04"/>
          <a:stretch>
            <a:fillRect/>
          </a:stretch>
        </p:blipFill>
        <p:spPr>
          <a:xfrm>
            <a:off x="2897543" y="4107889"/>
            <a:ext cx="552239" cy="74217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8"/>
          <a:stretch>
            <a:fillRect/>
          </a:stretch>
        </p:blipFill>
        <p:spPr>
          <a:xfrm>
            <a:off x="2893349" y="3318029"/>
            <a:ext cx="556633" cy="74452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2"/>
          <a:stretch>
            <a:fillRect/>
          </a:stretch>
        </p:blipFill>
        <p:spPr>
          <a:xfrm>
            <a:off x="3607724" y="4107889"/>
            <a:ext cx="561428" cy="7477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825" y="4947942"/>
            <a:ext cx="544957" cy="818235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7596218" y="283939"/>
            <a:ext cx="1406237" cy="651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0070C0"/>
                </a:solidFill>
              </a:rPr>
              <a:t>电子类 </a:t>
            </a:r>
            <a:endParaRPr lang="en-US" altLang="zh-CN" b="1" dirty="0" smtClean="0">
              <a:solidFill>
                <a:srgbClr val="0070C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0070C0"/>
                </a:solidFill>
              </a:rPr>
              <a:t>三级</a:t>
            </a:r>
            <a:endParaRPr lang="zh-CN" alt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122045" y="1129665"/>
            <a:ext cx="8039100" cy="4803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52205" y="1232576"/>
          <a:ext cx="7584441" cy="191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105"/>
                <a:gridCol w="1371600"/>
                <a:gridCol w="1233813"/>
                <a:gridCol w="1371600"/>
                <a:gridCol w="1200888"/>
                <a:gridCol w="1203435"/>
              </a:tblGrid>
              <a:tr h="851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楼栋</a:t>
                      </a:r>
                      <a:endParaRPr lang="zh-CN" alt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D3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系部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文化产业系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房间号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D3-305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音乐教室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1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实验室          安全负责人</a:t>
                      </a:r>
                      <a:endParaRPr lang="zh-CN" alt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吴思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负责人         电话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18059149426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实验中心</a:t>
                      </a: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CN" alt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电话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22867977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52205" y="3264282"/>
          <a:ext cx="5356166" cy="2522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965"/>
                <a:gridCol w="3981201"/>
              </a:tblGrid>
              <a:tr h="824012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危险类别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sz="1400" dirty="0" smtClean="0"/>
                        <a:t>Hazard Class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6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注意事项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Caution</a:t>
                      </a:r>
                      <a:endParaRPr lang="en-US" altLang="zh-CN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75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防护措施</a:t>
                      </a:r>
                      <a:endParaRPr lang="en-US" altLang="zh-C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Protective </a:t>
                      </a:r>
                      <a:r>
                        <a:rPr lang="en-US" altLang="zh-CN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Msasures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66255" y="3267710"/>
          <a:ext cx="2070100" cy="253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1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灭火要点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22809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禁     止     用     水    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沙     土     掩     埋        □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干     粉     灭     火    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二  氧  化  碳  灭  火   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dirty="0" smtClean="0"/>
                        <a:t>灭  火  毯  掩  盖          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zh-CN" altLang="en-US" sz="1400" dirty="0" smtClean="0">
                          <a:sym typeface="Wingdings 2" panose="05020102010507070707" pitchFamily="18" charset="2"/>
                        </a:rPr>
                        <a:t></a:t>
                      </a:r>
                      <a:endParaRPr lang="en-US" altLang="zh-CN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dirty="0" smtClean="0">
                          <a:solidFill>
                            <a:schemeClr val="lt1"/>
                          </a:solidFill>
                          <a:sym typeface="+mn-ea"/>
                        </a:rPr>
                        <a:t>校内报警电话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581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22250110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6943783" y="6452403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 smtClean="0"/>
              <a:t>网络信息与实验管理中心</a:t>
            </a:r>
            <a:endParaRPr lang="zh-CN" altLang="en-US" sz="1200" dirty="0"/>
          </a:p>
        </p:txBody>
      </p:sp>
      <p:sp>
        <p:nvSpPr>
          <p:cNvPr id="9" name="文本框 8"/>
          <p:cNvSpPr txBox="1"/>
          <p:nvPr/>
        </p:nvSpPr>
        <p:spPr>
          <a:xfrm>
            <a:off x="8737139" y="6453201"/>
            <a:ext cx="335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/>
              <a:t>制</a:t>
            </a:r>
            <a:endParaRPr lang="zh-CN" altLang="en-US" sz="1200" dirty="0"/>
          </a:p>
        </p:txBody>
      </p:sp>
      <p:sp>
        <p:nvSpPr>
          <p:cNvPr id="12" name="矩形 11"/>
          <p:cNvSpPr/>
          <p:nvPr/>
        </p:nvSpPr>
        <p:spPr>
          <a:xfrm>
            <a:off x="1122220" y="197630"/>
            <a:ext cx="8038802" cy="8237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 smtClean="0"/>
              <a:t>                  实验室</a:t>
            </a:r>
            <a:r>
              <a:rPr lang="zh-CN" altLang="en-US" sz="3600" dirty="0"/>
              <a:t>安全</a:t>
            </a:r>
            <a:r>
              <a:rPr lang="zh-CN" altLang="en-US" sz="3600" dirty="0" smtClean="0"/>
              <a:t>信息牌</a:t>
            </a:r>
            <a:br>
              <a:rPr lang="en-US" altLang="zh-CN" sz="3600" dirty="0"/>
            </a:br>
            <a:r>
              <a:rPr lang="en-US" altLang="zh-CN" dirty="0" smtClean="0"/>
              <a:t>                                     Laboratory </a:t>
            </a:r>
            <a:r>
              <a:rPr lang="en-US" altLang="zh-CN" dirty="0"/>
              <a:t>safety information board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04"/>
          <a:stretch>
            <a:fillRect/>
          </a:stretch>
        </p:blipFill>
        <p:spPr>
          <a:xfrm>
            <a:off x="2897543" y="4107889"/>
            <a:ext cx="552239" cy="74217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8"/>
          <a:stretch>
            <a:fillRect/>
          </a:stretch>
        </p:blipFill>
        <p:spPr>
          <a:xfrm>
            <a:off x="2893349" y="3265959"/>
            <a:ext cx="556633" cy="744522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7596218" y="283939"/>
            <a:ext cx="1406237" cy="651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00B050"/>
                </a:solidFill>
              </a:rPr>
              <a:t>其他类 </a:t>
            </a:r>
            <a:endParaRPr lang="en-US" altLang="zh-CN" b="1" dirty="0" smtClean="0">
              <a:solidFill>
                <a:srgbClr val="00B05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00B050"/>
                </a:solidFill>
              </a:rPr>
              <a:t>四级</a:t>
            </a:r>
            <a:endParaRPr lang="zh-CN" altLang="en-US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ABLE_ENDDRAG_ORIGIN_RECT" val="163*198"/>
  <p:tag name="TABLE_ENDDRAG_RECT" val="540*257*163*198"/>
</p:tagLst>
</file>

<file path=ppt/tags/tag2.xml><?xml version="1.0" encoding="utf-8"?>
<p:tagLst xmlns:p="http://schemas.openxmlformats.org/presentationml/2006/main">
  <p:tag name="TABLE_ENDDRAG_ORIGIN_RECT" val="163*195"/>
  <p:tag name="TABLE_ENDDRAG_RECT" val="540*257*163*195"/>
</p:tagLst>
</file>

<file path=ppt/tags/tag3.xml><?xml version="1.0" encoding="utf-8"?>
<p:tagLst xmlns:p="http://schemas.openxmlformats.org/presentationml/2006/main">
  <p:tag name="TABLE_ENDDRAG_ORIGIN_RECT" val="163*198"/>
  <p:tag name="TABLE_ENDDRAG_RECT" val="540*257*163*198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1597</Words>
  <Application>WPS 演示</Application>
  <PresentationFormat>A4 纸张(210x297 毫米)</PresentationFormat>
  <Paragraphs>228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Wingdings 2</vt:lpstr>
      <vt:lpstr>Calibri</vt:lpstr>
      <vt:lpstr>等线</vt:lpstr>
      <vt:lpstr>微软雅黑</vt:lpstr>
      <vt:lpstr>Arial Unicode MS</vt:lpstr>
      <vt:lpstr>等线 Light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实验室安全信息牌 Laboratory safety information board</dc:title>
  <dc:creator>AURORA-BGS</dc:creator>
  <cp:lastModifiedBy>zbiao</cp:lastModifiedBy>
  <cp:revision>33</cp:revision>
  <cp:lastPrinted>2022-07-05T08:05:00Z</cp:lastPrinted>
  <dcterms:created xsi:type="dcterms:W3CDTF">2022-07-04T03:13:00Z</dcterms:created>
  <dcterms:modified xsi:type="dcterms:W3CDTF">2023-04-23T01:07:54Z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8A068E8CBB7E4592A36EF8F7827AA0F2</vt:lpwstr>
  </property>
  <property fmtid="{D5CDD505-2E9C-101B-9397-08002B2CF9AE}" pid="3" name="KSOProductBuildVer">
    <vt:lpwstr>2052-11.8.6.11825</vt:lpwstr>
  </property>
</Properties>
</file>